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handoutMasterIdLst>
    <p:handoutMasterId r:id="rId20"/>
  </p:handoutMasterIdLst>
  <p:sldIdLst>
    <p:sldId id="293" r:id="rId2"/>
    <p:sldId id="407" r:id="rId3"/>
    <p:sldId id="404" r:id="rId4"/>
    <p:sldId id="401" r:id="rId5"/>
    <p:sldId id="257" r:id="rId6"/>
    <p:sldId id="258" r:id="rId7"/>
    <p:sldId id="397" r:id="rId8"/>
    <p:sldId id="398" r:id="rId9"/>
    <p:sldId id="298" r:id="rId10"/>
    <p:sldId id="405" r:id="rId11"/>
    <p:sldId id="406" r:id="rId12"/>
    <p:sldId id="399" r:id="rId13"/>
    <p:sldId id="396" r:id="rId14"/>
    <p:sldId id="300" r:id="rId15"/>
    <p:sldId id="381" r:id="rId16"/>
    <p:sldId id="290" r:id="rId17"/>
    <p:sldId id="402" r:id="rId18"/>
  </p:sldIdLst>
  <p:sldSz cx="9144000" cy="6858000" type="screen4x3"/>
  <p:notesSz cx="6735763" cy="9866313"/>
  <p:defaultTextStyle>
    <a:defPPr>
      <a:defRPr lang="en-GB"/>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5pPr>
    <a:lvl6pPr marL="22860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6pPr>
    <a:lvl7pPr marL="27432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7pPr>
    <a:lvl8pPr marL="32004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8pPr>
    <a:lvl9pPr marL="36576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BF9"/>
    <a:srgbClr val="EDE2F6"/>
    <a:srgbClr val="EBF6FF"/>
    <a:srgbClr val="EADCF4"/>
    <a:srgbClr val="E1FDFF"/>
    <a:srgbClr val="EDF7E1"/>
    <a:srgbClr val="FBEEE5"/>
    <a:srgbClr val="E5F3FF"/>
    <a:srgbClr val="FFFFFF"/>
    <a:srgbClr val="003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8"/>
    <p:restoredTop sz="94659" autoAdjust="0"/>
  </p:normalViewPr>
  <p:slideViewPr>
    <p:cSldViewPr showGuides="1">
      <p:cViewPr varScale="1">
        <p:scale>
          <a:sx n="105" d="100"/>
          <a:sy n="105" d="100"/>
        </p:scale>
        <p:origin x="1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CF5063C-C3D6-442A-A3CC-B8964BF10E9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EB3C0A3A-439F-4B37-A7A9-4DA69F98BF9A}">
      <dgm:prSet/>
      <dgm:spPr/>
      <dgm:t>
        <a:bodyPr/>
        <a:lstStyle/>
        <a:p>
          <a:r>
            <a:rPr lang="en-US" b="1" dirty="0" err="1">
              <a:solidFill>
                <a:schemeClr val="tx1"/>
              </a:solidFill>
            </a:rPr>
            <a:t>Əsas</a:t>
          </a:r>
          <a:r>
            <a:rPr lang="en-US" b="1" dirty="0">
              <a:solidFill>
                <a:schemeClr val="tx1"/>
              </a:solidFill>
            </a:rPr>
            <a:t> </a:t>
          </a:r>
          <a:r>
            <a:rPr lang="en-US" b="1" dirty="0" err="1">
              <a:solidFill>
                <a:schemeClr val="tx1"/>
              </a:solidFill>
            </a:rPr>
            <a:t>xüsusiyyətlər</a:t>
          </a:r>
          <a:r>
            <a:rPr lang="en-US" b="1" dirty="0">
              <a:solidFill>
                <a:schemeClr val="tx1"/>
              </a:solidFill>
            </a:rPr>
            <a:t>: </a:t>
          </a:r>
          <a:r>
            <a:rPr lang="en-US" b="1" dirty="0">
              <a:solidFill>
                <a:srgbClr val="C00000"/>
              </a:solidFill>
            </a:rPr>
            <a:t>İlham, </a:t>
          </a:r>
          <a:r>
            <a:rPr lang="en-US" b="1" dirty="0" err="1">
              <a:solidFill>
                <a:srgbClr val="C00000"/>
              </a:solidFill>
            </a:rPr>
            <a:t>vizion</a:t>
          </a:r>
          <a:r>
            <a:rPr lang="en-US" b="1" dirty="0">
              <a:solidFill>
                <a:srgbClr val="C00000"/>
              </a:solidFill>
            </a:rPr>
            <a:t>, </a:t>
          </a:r>
          <a:r>
            <a:rPr lang="en-US" b="1" dirty="0" err="1">
              <a:solidFill>
                <a:srgbClr val="C00000"/>
              </a:solidFill>
            </a:rPr>
            <a:t>dəyişiklik</a:t>
          </a:r>
          <a:r>
            <a:rPr lang="en-US" b="1" dirty="0">
              <a:solidFill>
                <a:srgbClr val="C00000"/>
              </a:solidFill>
            </a:rPr>
            <a:t> </a:t>
          </a:r>
          <a:r>
            <a:rPr lang="en-US" b="1" dirty="0" err="1">
              <a:solidFill>
                <a:srgbClr val="C00000"/>
              </a:solidFill>
            </a:rPr>
            <a:t>yaratmaq</a:t>
          </a:r>
          <a:r>
            <a:rPr lang="en-US" b="1" dirty="0">
              <a:solidFill>
                <a:srgbClr val="C00000"/>
              </a:solidFill>
            </a:rPr>
            <a:t>, </a:t>
          </a:r>
          <a:r>
            <a:rPr lang="en-US" b="1" dirty="0" err="1">
              <a:solidFill>
                <a:srgbClr val="C00000"/>
              </a:solidFill>
            </a:rPr>
            <a:t>motivasiya</a:t>
          </a:r>
          <a:endParaRPr lang="en-US" b="1" dirty="0">
            <a:solidFill>
              <a:srgbClr val="C00000"/>
            </a:solidFill>
          </a:endParaRPr>
        </a:p>
      </dgm:t>
    </dgm:pt>
    <dgm:pt modelId="{DEDF02DA-CD9F-4361-B53E-B54CC6FD5F7B}" type="parTrans" cxnId="{8165BF82-E62E-4003-B8B8-278612AE3256}">
      <dgm:prSet/>
      <dgm:spPr/>
      <dgm:t>
        <a:bodyPr/>
        <a:lstStyle/>
        <a:p>
          <a:endParaRPr lang="en-US"/>
        </a:p>
      </dgm:t>
    </dgm:pt>
    <dgm:pt modelId="{3C78EFFF-5379-462B-882E-B1A7F3EE20D2}" type="sibTrans" cxnId="{8165BF82-E62E-4003-B8B8-278612AE3256}">
      <dgm:prSet/>
      <dgm:spPr/>
      <dgm:t>
        <a:bodyPr/>
        <a:lstStyle/>
        <a:p>
          <a:endParaRPr lang="en-US"/>
        </a:p>
      </dgm:t>
    </dgm:pt>
    <dgm:pt modelId="{13AD28A1-A5B7-4884-B6C0-695D1574F6A3}">
      <dgm:prSet>
        <dgm:style>
          <a:lnRef idx="2">
            <a:schemeClr val="accent4"/>
          </a:lnRef>
          <a:fillRef idx="1">
            <a:schemeClr val="lt1"/>
          </a:fillRef>
          <a:effectRef idx="0">
            <a:schemeClr val="accent4"/>
          </a:effectRef>
          <a:fontRef idx="minor">
            <a:schemeClr val="dk1"/>
          </a:fontRef>
        </dgm:style>
      </dgm:prSet>
      <dgm:spPr>
        <a:solidFill>
          <a:srgbClr val="EBF6FF"/>
        </a:solidFill>
      </dgm:spPr>
      <dgm:t>
        <a:bodyPr/>
        <a:lstStyle/>
        <a:p>
          <a:pPr algn="just">
            <a:buClr>
              <a:srgbClr val="C00000"/>
            </a:buClr>
            <a:buFont typeface="Wingdings" panose="05000000000000000000" pitchFamily="2" charset="2"/>
            <a:buChar char="§"/>
          </a:pPr>
          <a:r>
            <a:rPr lang="en-US" i="1" dirty="0"/>
            <a:t>“</a:t>
          </a:r>
          <a:r>
            <a:rPr lang="en-US" i="1" dirty="0" err="1"/>
            <a:t>Nailə</a:t>
          </a:r>
          <a:r>
            <a:rPr lang="en-US" i="1" dirty="0"/>
            <a:t> </a:t>
          </a:r>
          <a:r>
            <a:rPr lang="en-US" i="1" dirty="0" err="1"/>
            <a:t>Xanımı</a:t>
          </a:r>
          <a:r>
            <a:rPr lang="en-US" i="1" dirty="0"/>
            <a:t> </a:t>
          </a:r>
          <a:r>
            <a:rPr lang="en-US" i="1" dirty="0" err="1"/>
            <a:t>parlaq</a:t>
          </a:r>
          <a:r>
            <a:rPr lang="en-US" i="1" dirty="0"/>
            <a:t> </a:t>
          </a:r>
          <a:r>
            <a:rPr lang="en-US" i="1" dirty="0" err="1"/>
            <a:t>Günəşə</a:t>
          </a:r>
          <a:r>
            <a:rPr lang="en-US" i="1" dirty="0"/>
            <a:t> </a:t>
          </a:r>
          <a:r>
            <a:rPr lang="en-US" i="1" dirty="0" err="1"/>
            <a:t>bənzədirəm</a:t>
          </a:r>
          <a:r>
            <a:rPr lang="en-US" i="1" dirty="0"/>
            <a:t>... </a:t>
          </a:r>
          <a:r>
            <a:rPr lang="en-US" i="1" dirty="0" err="1"/>
            <a:t>Onunla</a:t>
          </a:r>
          <a:r>
            <a:rPr lang="en-US" i="1" dirty="0"/>
            <a:t> </a:t>
          </a:r>
          <a:r>
            <a:rPr lang="en-US" i="1" dirty="0" err="1"/>
            <a:t>görüşüb</a:t>
          </a:r>
          <a:r>
            <a:rPr lang="en-US" i="1" dirty="0"/>
            <a:t>, </a:t>
          </a:r>
          <a:r>
            <a:rPr lang="en-US" i="1" dirty="0" err="1"/>
            <a:t>danışan</a:t>
          </a:r>
          <a:r>
            <a:rPr lang="en-US" i="1" dirty="0"/>
            <a:t> </a:t>
          </a:r>
          <a:r>
            <a:rPr lang="en-US" i="1" dirty="0" err="1"/>
            <a:t>insan</a:t>
          </a:r>
          <a:r>
            <a:rPr lang="en-US" i="1" dirty="0"/>
            <a:t> </a:t>
          </a:r>
          <a:r>
            <a:rPr lang="en-US" i="1" dirty="0" err="1"/>
            <a:t>həmin</a:t>
          </a:r>
          <a:r>
            <a:rPr lang="en-US" i="1" dirty="0"/>
            <a:t> </a:t>
          </a:r>
          <a:r>
            <a:rPr lang="en-US" i="1" dirty="0" err="1"/>
            <a:t>cazibənin</a:t>
          </a:r>
          <a:r>
            <a:rPr lang="en-US" i="1" dirty="0"/>
            <a:t> </a:t>
          </a:r>
          <a:r>
            <a:rPr lang="en-US" i="1" dirty="0" err="1"/>
            <a:t>sehrinə</a:t>
          </a:r>
          <a:r>
            <a:rPr lang="en-US" i="1" dirty="0"/>
            <a:t> </a:t>
          </a:r>
          <a:r>
            <a:rPr lang="en-US" i="1" dirty="0" err="1"/>
            <a:t>düşürdü</a:t>
          </a:r>
          <a:r>
            <a:rPr lang="en-US" i="1" dirty="0"/>
            <a:t>... </a:t>
          </a:r>
          <a:r>
            <a:rPr lang="en-US" i="1" dirty="0" err="1"/>
            <a:t>sadəcə</a:t>
          </a:r>
          <a:r>
            <a:rPr lang="en-US" i="1" dirty="0"/>
            <a:t> </a:t>
          </a:r>
          <a:r>
            <a:rPr lang="en-US" i="1" dirty="0" err="1"/>
            <a:t>varlığı</a:t>
          </a:r>
          <a:r>
            <a:rPr lang="en-US" i="1" dirty="0"/>
            <a:t> </a:t>
          </a:r>
          <a:r>
            <a:rPr lang="en-US" i="1" dirty="0" err="1"/>
            <a:t>ilə</a:t>
          </a:r>
          <a:r>
            <a:rPr lang="en-US" i="1" dirty="0"/>
            <a:t> </a:t>
          </a:r>
          <a:r>
            <a:rPr lang="en-US" i="1" dirty="0" err="1"/>
            <a:t>ruhlandırar</a:t>
          </a:r>
          <a:r>
            <a:rPr lang="en-US" i="1" dirty="0"/>
            <a:t>, </a:t>
          </a:r>
          <a:r>
            <a:rPr lang="en-US" i="1" dirty="0" err="1"/>
            <a:t>hər</a:t>
          </a:r>
          <a:r>
            <a:rPr lang="en-US" i="1" dirty="0"/>
            <a:t> </a:t>
          </a:r>
          <a:r>
            <a:rPr lang="en-US" i="1" dirty="0" err="1"/>
            <a:t>işin</a:t>
          </a:r>
          <a:r>
            <a:rPr lang="en-US" i="1" dirty="0"/>
            <a:t> </a:t>
          </a:r>
          <a:r>
            <a:rPr lang="en-US" i="1" dirty="0" err="1"/>
            <a:t>ən</a:t>
          </a:r>
          <a:r>
            <a:rPr lang="en-US" i="1" dirty="0"/>
            <a:t> </a:t>
          </a:r>
          <a:r>
            <a:rPr lang="en-US" i="1" dirty="0" err="1"/>
            <a:t>yaxşısını</a:t>
          </a:r>
          <a:r>
            <a:rPr lang="en-US" i="1" dirty="0"/>
            <a:t> </a:t>
          </a:r>
          <a:r>
            <a:rPr lang="en-US" i="1" dirty="0" err="1"/>
            <a:t>görməyə</a:t>
          </a:r>
          <a:r>
            <a:rPr lang="en-US" i="1" dirty="0"/>
            <a:t> </a:t>
          </a:r>
          <a:r>
            <a:rPr lang="en-US" i="1" dirty="0" err="1"/>
            <a:t>sövq</a:t>
          </a:r>
          <a:r>
            <a:rPr lang="en-US" i="1" dirty="0"/>
            <a:t> </a:t>
          </a:r>
          <a:r>
            <a:rPr lang="en-US" i="1" dirty="0" err="1"/>
            <a:t>edərdi</a:t>
          </a:r>
          <a:r>
            <a:rPr lang="en-US" i="1" dirty="0"/>
            <a:t>.”</a:t>
          </a:r>
          <a:endParaRPr lang="en-US" dirty="0"/>
        </a:p>
      </dgm:t>
    </dgm:pt>
    <dgm:pt modelId="{F5FA857A-FE46-4BF0-87C3-9B5D4904BDC1}" type="parTrans" cxnId="{4E5DE554-E334-4A8C-AFAC-9A3CC2386F76}">
      <dgm:prSet/>
      <dgm:spPr/>
      <dgm:t>
        <a:bodyPr/>
        <a:lstStyle/>
        <a:p>
          <a:endParaRPr lang="en-US"/>
        </a:p>
      </dgm:t>
    </dgm:pt>
    <dgm:pt modelId="{724A9041-EFE1-4A1F-A878-97C1F83B82E0}" type="sibTrans" cxnId="{4E5DE554-E334-4A8C-AFAC-9A3CC2386F76}">
      <dgm:prSet/>
      <dgm:spPr/>
      <dgm:t>
        <a:bodyPr/>
        <a:lstStyle/>
        <a:p>
          <a:endParaRPr lang="en-US"/>
        </a:p>
      </dgm:t>
    </dgm:pt>
    <dgm:pt modelId="{A12DFEA7-5A3E-411B-B8D6-BEA9A055530C}">
      <dgm:prSet>
        <dgm:style>
          <a:lnRef idx="2">
            <a:schemeClr val="accent4"/>
          </a:lnRef>
          <a:fillRef idx="1">
            <a:schemeClr val="lt1"/>
          </a:fillRef>
          <a:effectRef idx="0">
            <a:schemeClr val="accent4"/>
          </a:effectRef>
          <a:fontRef idx="minor">
            <a:schemeClr val="dk1"/>
          </a:fontRef>
        </dgm:style>
      </dgm:prSet>
      <dgm:spPr>
        <a:solidFill>
          <a:srgbClr val="EBF6FF"/>
        </a:solidFill>
      </dgm:spPr>
      <dgm:t>
        <a:bodyPr/>
        <a:lstStyle/>
        <a:p>
          <a:pPr algn="just">
            <a:buClr>
              <a:srgbClr val="C00000"/>
            </a:buClr>
            <a:buFont typeface="Wingdings" panose="05000000000000000000" pitchFamily="2" charset="2"/>
            <a:buChar char="§"/>
          </a:pPr>
          <a:r>
            <a:rPr lang="en-US" i="1" dirty="0"/>
            <a:t>“Bu </a:t>
          </a:r>
          <a:r>
            <a:rPr lang="en-US" i="1" dirty="0" err="1"/>
            <a:t>güclü</a:t>
          </a:r>
          <a:r>
            <a:rPr lang="en-US" i="1" dirty="0"/>
            <a:t>, </a:t>
          </a:r>
          <a:r>
            <a:rPr lang="en-US" i="1" dirty="0" err="1"/>
            <a:t>dəyanətli</a:t>
          </a:r>
          <a:r>
            <a:rPr lang="en-US" i="1" dirty="0"/>
            <a:t>, </a:t>
          </a:r>
          <a:r>
            <a:rPr lang="en-US" i="1" dirty="0" err="1"/>
            <a:t>şəfqətli</a:t>
          </a:r>
          <a:r>
            <a:rPr lang="en-US" i="1" dirty="0"/>
            <a:t> </a:t>
          </a:r>
          <a:r>
            <a:rPr lang="en-US" i="1" dirty="0" err="1"/>
            <a:t>qadın</a:t>
          </a:r>
          <a:r>
            <a:rPr lang="en-US" i="1" dirty="0"/>
            <a:t> </a:t>
          </a:r>
          <a:r>
            <a:rPr lang="en-US" i="1" dirty="0" err="1"/>
            <a:t>çıxışlarında</a:t>
          </a:r>
          <a:r>
            <a:rPr lang="en-US" i="1" dirty="0"/>
            <a:t> da </a:t>
          </a:r>
          <a:r>
            <a:rPr lang="en-US" i="1" dirty="0" err="1"/>
            <a:t>söylədiyi</a:t>
          </a:r>
          <a:r>
            <a:rPr lang="en-US" i="1" dirty="0"/>
            <a:t> </a:t>
          </a:r>
          <a:r>
            <a:rPr lang="en-US" i="1" dirty="0" err="1"/>
            <a:t>kimi</a:t>
          </a:r>
          <a:r>
            <a:rPr lang="en-US" i="1" dirty="0"/>
            <a:t>, </a:t>
          </a:r>
          <a:r>
            <a:rPr lang="en-US" i="1" dirty="0" err="1"/>
            <a:t>hər</a:t>
          </a:r>
          <a:r>
            <a:rPr lang="en-US" i="1" dirty="0"/>
            <a:t> </a:t>
          </a:r>
          <a:r>
            <a:rPr lang="en-US" i="1" dirty="0" err="1"/>
            <a:t>bir</a:t>
          </a:r>
          <a:r>
            <a:rPr lang="en-US" i="1" dirty="0"/>
            <a:t> </a:t>
          </a:r>
          <a:r>
            <a:rPr lang="en-US" i="1" dirty="0" err="1"/>
            <a:t>şagirdin</a:t>
          </a:r>
          <a:r>
            <a:rPr lang="en-US" i="1" dirty="0"/>
            <a:t> </a:t>
          </a:r>
          <a:r>
            <a:rPr lang="en-US" i="1" dirty="0" err="1"/>
            <a:t>bütünlüklə</a:t>
          </a:r>
          <a:r>
            <a:rPr lang="en-US" i="1" dirty="0"/>
            <a:t> </a:t>
          </a:r>
          <a:r>
            <a:rPr lang="en-US" i="1" dirty="0" err="1"/>
            <a:t>potensialını</a:t>
          </a:r>
          <a:r>
            <a:rPr lang="en-US" i="1" dirty="0"/>
            <a:t>, </a:t>
          </a:r>
          <a:r>
            <a:rPr lang="en-US" i="1" dirty="0" err="1"/>
            <a:t>bacarığını</a:t>
          </a:r>
          <a:r>
            <a:rPr lang="en-US" i="1" dirty="0"/>
            <a:t> </a:t>
          </a:r>
          <a:r>
            <a:rPr lang="en-US" i="1" dirty="0" err="1"/>
            <a:t>açmaq</a:t>
          </a:r>
          <a:r>
            <a:rPr lang="en-US" i="1" dirty="0"/>
            <a:t>, </a:t>
          </a:r>
          <a:r>
            <a:rPr lang="en-US" i="1" dirty="0" err="1"/>
            <a:t>şüurlu</a:t>
          </a:r>
          <a:r>
            <a:rPr lang="en-US" i="1" dirty="0"/>
            <a:t>, </a:t>
          </a:r>
          <a:r>
            <a:rPr lang="en-US" i="1" dirty="0" err="1"/>
            <a:t>fəal</a:t>
          </a:r>
          <a:r>
            <a:rPr lang="en-US" i="1" dirty="0"/>
            <a:t>, </a:t>
          </a:r>
          <a:r>
            <a:rPr lang="en-US" i="1" dirty="0" err="1"/>
            <a:t>yüksək</a:t>
          </a:r>
          <a:r>
            <a:rPr lang="en-US" i="1" dirty="0"/>
            <a:t> </a:t>
          </a:r>
          <a:r>
            <a:rPr lang="en-US" i="1" dirty="0" err="1"/>
            <a:t>intellektual</a:t>
          </a:r>
          <a:r>
            <a:rPr lang="en-US" i="1" dirty="0"/>
            <a:t> </a:t>
          </a:r>
          <a:r>
            <a:rPr lang="en-US" i="1" dirty="0" err="1"/>
            <a:t>mədəniyyətə</a:t>
          </a:r>
          <a:r>
            <a:rPr lang="en-US" i="1" dirty="0"/>
            <a:t> və </a:t>
          </a:r>
          <a:r>
            <a:rPr lang="en-US" i="1" dirty="0" err="1"/>
            <a:t>demokratik</a:t>
          </a:r>
          <a:r>
            <a:rPr lang="en-US" i="1" dirty="0"/>
            <a:t> </a:t>
          </a:r>
          <a:r>
            <a:rPr lang="en-US" i="1" dirty="0" err="1"/>
            <a:t>ümumbəşəri</a:t>
          </a:r>
          <a:r>
            <a:rPr lang="en-US" i="1" dirty="0"/>
            <a:t> </a:t>
          </a:r>
          <a:r>
            <a:rPr lang="en-US" i="1" dirty="0" err="1"/>
            <a:t>dəyərlərə</a:t>
          </a:r>
          <a:r>
            <a:rPr lang="en-US" i="1" dirty="0"/>
            <a:t> sahib </a:t>
          </a:r>
          <a:r>
            <a:rPr lang="en-US" i="1" dirty="0" err="1"/>
            <a:t>vətəndaş</a:t>
          </a:r>
          <a:r>
            <a:rPr lang="en-US" i="1" dirty="0"/>
            <a:t> </a:t>
          </a:r>
          <a:r>
            <a:rPr lang="en-US" i="1" dirty="0" err="1"/>
            <a:t>kimi</a:t>
          </a:r>
          <a:r>
            <a:rPr lang="en-US" i="1" dirty="0"/>
            <a:t> </a:t>
          </a:r>
          <a:r>
            <a:rPr lang="en-US" i="1" dirty="0" err="1"/>
            <a:t>yetişməsi</a:t>
          </a:r>
          <a:r>
            <a:rPr lang="en-US" i="1" dirty="0"/>
            <a:t> </a:t>
          </a:r>
          <a:r>
            <a:rPr lang="en-US" i="1" dirty="0" err="1"/>
            <a:t>üçün</a:t>
          </a:r>
          <a:r>
            <a:rPr lang="en-US" i="1" dirty="0"/>
            <a:t> </a:t>
          </a:r>
          <a:r>
            <a:rPr lang="en-US" i="1" dirty="0" err="1"/>
            <a:t>yorulmadan</a:t>
          </a:r>
          <a:r>
            <a:rPr lang="en-US" i="1" dirty="0"/>
            <a:t> </a:t>
          </a:r>
          <a:r>
            <a:rPr lang="en-US" i="1" dirty="0" err="1"/>
            <a:t>çalışırdı</a:t>
          </a:r>
          <a:r>
            <a:rPr lang="en-US" i="1" dirty="0"/>
            <a:t>.”</a:t>
          </a:r>
          <a:endParaRPr lang="en-US" dirty="0"/>
        </a:p>
      </dgm:t>
    </dgm:pt>
    <dgm:pt modelId="{7BBF1F5C-8F3B-4F2D-8570-EDD072FBBC01}" type="parTrans" cxnId="{84BD8B04-3153-4EBD-9318-56E39A85F314}">
      <dgm:prSet/>
      <dgm:spPr/>
      <dgm:t>
        <a:bodyPr/>
        <a:lstStyle/>
        <a:p>
          <a:endParaRPr lang="en-US"/>
        </a:p>
      </dgm:t>
    </dgm:pt>
    <dgm:pt modelId="{350C3806-FF5E-4B36-9F27-B9AD1A9CDA2E}" type="sibTrans" cxnId="{84BD8B04-3153-4EBD-9318-56E39A85F314}">
      <dgm:prSet/>
      <dgm:spPr/>
      <dgm:t>
        <a:bodyPr/>
        <a:lstStyle/>
        <a:p>
          <a:endParaRPr lang="en-US"/>
        </a:p>
      </dgm:t>
    </dgm:pt>
    <dgm:pt modelId="{841050BE-9E38-4AAA-AA54-EDA9850D7DEB}">
      <dgm:prSet>
        <dgm:style>
          <a:lnRef idx="2">
            <a:schemeClr val="accent4"/>
          </a:lnRef>
          <a:fillRef idx="1">
            <a:schemeClr val="lt1"/>
          </a:fillRef>
          <a:effectRef idx="0">
            <a:schemeClr val="accent4"/>
          </a:effectRef>
          <a:fontRef idx="minor">
            <a:schemeClr val="dk1"/>
          </a:fontRef>
        </dgm:style>
      </dgm:prSet>
      <dgm:spPr>
        <a:solidFill>
          <a:srgbClr val="EBF6FF"/>
        </a:solidFill>
      </dgm:spPr>
      <dgm:t>
        <a:bodyPr/>
        <a:lstStyle/>
        <a:p>
          <a:pPr algn="just">
            <a:buClr>
              <a:srgbClr val="C00000"/>
            </a:buClr>
            <a:buFont typeface="Wingdings" panose="05000000000000000000" pitchFamily="2" charset="2"/>
            <a:buChar char="§"/>
          </a:pPr>
          <a:endParaRPr lang="en-US" dirty="0"/>
        </a:p>
      </dgm:t>
    </dgm:pt>
    <dgm:pt modelId="{F2CEC023-0BFB-415F-982A-F781241E7141}" type="parTrans" cxnId="{FF364F79-E791-4B15-AFBF-304F923C31CD}">
      <dgm:prSet/>
      <dgm:spPr/>
      <dgm:t>
        <a:bodyPr/>
        <a:lstStyle/>
        <a:p>
          <a:endParaRPr lang="en-US"/>
        </a:p>
      </dgm:t>
    </dgm:pt>
    <dgm:pt modelId="{ED687D01-87E3-4F11-90EF-653A641BC4B8}" type="sibTrans" cxnId="{FF364F79-E791-4B15-AFBF-304F923C31CD}">
      <dgm:prSet/>
      <dgm:spPr/>
      <dgm:t>
        <a:bodyPr/>
        <a:lstStyle/>
        <a:p>
          <a:endParaRPr lang="en-US"/>
        </a:p>
      </dgm:t>
    </dgm:pt>
    <dgm:pt modelId="{AA391587-6359-4344-9BFD-D8195E849B8C}" type="pres">
      <dgm:prSet presAssocID="{0CF5063C-C3D6-442A-A3CC-B8964BF10E99}" presName="linear" presStyleCnt="0">
        <dgm:presLayoutVars>
          <dgm:dir/>
          <dgm:animLvl val="lvl"/>
          <dgm:resizeHandles val="exact"/>
        </dgm:presLayoutVars>
      </dgm:prSet>
      <dgm:spPr/>
    </dgm:pt>
    <dgm:pt modelId="{8C25DB2C-292E-4D0F-9B15-21563307139B}" type="pres">
      <dgm:prSet presAssocID="{EB3C0A3A-439F-4B37-A7A9-4DA69F98BF9A}" presName="parentLin" presStyleCnt="0"/>
      <dgm:spPr/>
    </dgm:pt>
    <dgm:pt modelId="{58A8C619-1DB8-48E0-A7BD-A3FD13BDCD86}" type="pres">
      <dgm:prSet presAssocID="{EB3C0A3A-439F-4B37-A7A9-4DA69F98BF9A}" presName="parentLeftMargin" presStyleLbl="node1" presStyleIdx="0" presStyleCnt="1"/>
      <dgm:spPr/>
    </dgm:pt>
    <dgm:pt modelId="{E601F47D-817E-49F7-9AB9-9BA6A6A897E1}" type="pres">
      <dgm:prSet presAssocID="{EB3C0A3A-439F-4B37-A7A9-4DA69F98BF9A}" presName="parentText" presStyleLbl="node1" presStyleIdx="0" presStyleCnt="1" custScaleY="132289">
        <dgm:presLayoutVars>
          <dgm:chMax val="0"/>
          <dgm:bulletEnabled val="1"/>
        </dgm:presLayoutVars>
      </dgm:prSet>
      <dgm:spPr/>
    </dgm:pt>
    <dgm:pt modelId="{9E0DC61E-7CDB-4258-80B4-E0A9B81589DD}" type="pres">
      <dgm:prSet presAssocID="{EB3C0A3A-439F-4B37-A7A9-4DA69F98BF9A}" presName="negativeSpace" presStyleCnt="0"/>
      <dgm:spPr/>
    </dgm:pt>
    <dgm:pt modelId="{E249C7CB-71EA-4CE2-92F5-2D7D2A186B9C}" type="pres">
      <dgm:prSet presAssocID="{EB3C0A3A-439F-4B37-A7A9-4DA69F98BF9A}" presName="childText" presStyleLbl="conFgAcc1" presStyleIdx="0" presStyleCnt="1">
        <dgm:presLayoutVars>
          <dgm:bulletEnabled val="1"/>
        </dgm:presLayoutVars>
      </dgm:prSet>
      <dgm:spPr/>
    </dgm:pt>
  </dgm:ptLst>
  <dgm:cxnLst>
    <dgm:cxn modelId="{84BD8B04-3153-4EBD-9318-56E39A85F314}" srcId="{EB3C0A3A-439F-4B37-A7A9-4DA69F98BF9A}" destId="{A12DFEA7-5A3E-411B-B8D6-BEA9A055530C}" srcOrd="2" destOrd="0" parTransId="{7BBF1F5C-8F3B-4F2D-8570-EDD072FBBC01}" sibTransId="{350C3806-FF5E-4B36-9F27-B9AD1A9CDA2E}"/>
    <dgm:cxn modelId="{65065273-0A18-4ABC-A53A-62B9CE0ECA80}" type="presOf" srcId="{13AD28A1-A5B7-4884-B6C0-695D1574F6A3}" destId="{E249C7CB-71EA-4CE2-92F5-2D7D2A186B9C}" srcOrd="0" destOrd="0" presId="urn:microsoft.com/office/officeart/2005/8/layout/list1"/>
    <dgm:cxn modelId="{4E5DE554-E334-4A8C-AFAC-9A3CC2386F76}" srcId="{EB3C0A3A-439F-4B37-A7A9-4DA69F98BF9A}" destId="{13AD28A1-A5B7-4884-B6C0-695D1574F6A3}" srcOrd="0" destOrd="0" parTransId="{F5FA857A-FE46-4BF0-87C3-9B5D4904BDC1}" sibTransId="{724A9041-EFE1-4A1F-A878-97C1F83B82E0}"/>
    <dgm:cxn modelId="{FF364F79-E791-4B15-AFBF-304F923C31CD}" srcId="{EB3C0A3A-439F-4B37-A7A9-4DA69F98BF9A}" destId="{841050BE-9E38-4AAA-AA54-EDA9850D7DEB}" srcOrd="1" destOrd="0" parTransId="{F2CEC023-0BFB-415F-982A-F781241E7141}" sibTransId="{ED687D01-87E3-4F11-90EF-653A641BC4B8}"/>
    <dgm:cxn modelId="{8165BF82-E62E-4003-B8B8-278612AE3256}" srcId="{0CF5063C-C3D6-442A-A3CC-B8964BF10E99}" destId="{EB3C0A3A-439F-4B37-A7A9-4DA69F98BF9A}" srcOrd="0" destOrd="0" parTransId="{DEDF02DA-CD9F-4361-B53E-B54CC6FD5F7B}" sibTransId="{3C78EFFF-5379-462B-882E-B1A7F3EE20D2}"/>
    <dgm:cxn modelId="{1B2C0DA6-A22C-4984-9F42-6859BD6AE6BA}" type="presOf" srcId="{841050BE-9E38-4AAA-AA54-EDA9850D7DEB}" destId="{E249C7CB-71EA-4CE2-92F5-2D7D2A186B9C}" srcOrd="0" destOrd="1" presId="urn:microsoft.com/office/officeart/2005/8/layout/list1"/>
    <dgm:cxn modelId="{ABD48BB3-992E-4EE1-88AB-AAD00ECDD289}" type="presOf" srcId="{EB3C0A3A-439F-4B37-A7A9-4DA69F98BF9A}" destId="{58A8C619-1DB8-48E0-A7BD-A3FD13BDCD86}" srcOrd="0" destOrd="0" presId="urn:microsoft.com/office/officeart/2005/8/layout/list1"/>
    <dgm:cxn modelId="{ACA5D1DD-5716-4103-944F-61C400879136}" type="presOf" srcId="{A12DFEA7-5A3E-411B-B8D6-BEA9A055530C}" destId="{E249C7CB-71EA-4CE2-92F5-2D7D2A186B9C}" srcOrd="0" destOrd="2" presId="urn:microsoft.com/office/officeart/2005/8/layout/list1"/>
    <dgm:cxn modelId="{4B8E16E2-50DC-4C58-A070-81354803B743}" type="presOf" srcId="{EB3C0A3A-439F-4B37-A7A9-4DA69F98BF9A}" destId="{E601F47D-817E-49F7-9AB9-9BA6A6A897E1}" srcOrd="1" destOrd="0" presId="urn:microsoft.com/office/officeart/2005/8/layout/list1"/>
    <dgm:cxn modelId="{15452AE8-72D3-4BE2-8D01-AB1D8842BDDC}" type="presOf" srcId="{0CF5063C-C3D6-442A-A3CC-B8964BF10E99}" destId="{AA391587-6359-4344-9BFD-D8195E849B8C}" srcOrd="0" destOrd="0" presId="urn:microsoft.com/office/officeart/2005/8/layout/list1"/>
    <dgm:cxn modelId="{1BCE557B-D456-4134-B684-E548CE283E1A}" type="presParOf" srcId="{AA391587-6359-4344-9BFD-D8195E849B8C}" destId="{8C25DB2C-292E-4D0F-9B15-21563307139B}" srcOrd="0" destOrd="0" presId="urn:microsoft.com/office/officeart/2005/8/layout/list1"/>
    <dgm:cxn modelId="{84465661-E01D-417F-8A8B-D775F46F4CC3}" type="presParOf" srcId="{8C25DB2C-292E-4D0F-9B15-21563307139B}" destId="{58A8C619-1DB8-48E0-A7BD-A3FD13BDCD86}" srcOrd="0" destOrd="0" presId="urn:microsoft.com/office/officeart/2005/8/layout/list1"/>
    <dgm:cxn modelId="{CDDCC918-67FB-4775-B5EF-A31481DD1277}" type="presParOf" srcId="{8C25DB2C-292E-4D0F-9B15-21563307139B}" destId="{E601F47D-817E-49F7-9AB9-9BA6A6A897E1}" srcOrd="1" destOrd="0" presId="urn:microsoft.com/office/officeart/2005/8/layout/list1"/>
    <dgm:cxn modelId="{5F052D89-CD21-42B6-82FF-7BE99EBB0F64}" type="presParOf" srcId="{AA391587-6359-4344-9BFD-D8195E849B8C}" destId="{9E0DC61E-7CDB-4258-80B4-E0A9B81589DD}" srcOrd="1" destOrd="0" presId="urn:microsoft.com/office/officeart/2005/8/layout/list1"/>
    <dgm:cxn modelId="{D07E24AB-4FA2-42A9-AABD-E0FEA1303F1B}" type="presParOf" srcId="{AA391587-6359-4344-9BFD-D8195E849B8C}" destId="{E249C7CB-71EA-4CE2-92F5-2D7D2A186B9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5063C-C3D6-442A-A3CC-B8964BF10E9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EB3C0A3A-439F-4B37-A7A9-4DA69F98BF9A}">
      <dgm:prSet/>
      <dgm:spPr/>
      <dgm:t>
        <a:bodyPr/>
        <a:lstStyle/>
        <a:p>
          <a:r>
            <a:rPr lang="en-US" b="1" dirty="0" err="1">
              <a:solidFill>
                <a:schemeClr val="tx1"/>
              </a:solidFill>
            </a:rPr>
            <a:t>Əsas</a:t>
          </a:r>
          <a:r>
            <a:rPr lang="en-US" b="1" dirty="0">
              <a:solidFill>
                <a:schemeClr val="tx1"/>
              </a:solidFill>
            </a:rPr>
            <a:t> </a:t>
          </a:r>
          <a:r>
            <a:rPr lang="en-US" b="1" dirty="0" err="1">
              <a:solidFill>
                <a:schemeClr val="tx1"/>
              </a:solidFill>
            </a:rPr>
            <a:t>xüsusiyyətlər</a:t>
          </a:r>
          <a:r>
            <a:rPr lang="en-US" b="1" dirty="0">
              <a:solidFill>
                <a:schemeClr val="tx1"/>
              </a:solidFill>
            </a:rPr>
            <a:t>: </a:t>
          </a:r>
          <a:r>
            <a:rPr kumimoji="0" lang="en-US" b="1" i="0" u="none" strike="noStrike" cap="none" normalizeH="0" baseline="0" noProof="1">
              <a:ln/>
              <a:solidFill>
                <a:srgbClr val="C00000"/>
              </a:solidFill>
              <a:effectLst/>
              <a:latin typeface="Arial" panose="020B0604020202020204" pitchFamily="34" charset="0"/>
            </a:rPr>
            <a:t>Uzunmüddətli vizion, institutların qurulması, resursların yönləndirilməsi</a:t>
          </a:r>
          <a:endParaRPr lang="en-US" b="1" dirty="0">
            <a:solidFill>
              <a:srgbClr val="C00000"/>
            </a:solidFill>
          </a:endParaRPr>
        </a:p>
      </dgm:t>
    </dgm:pt>
    <dgm:pt modelId="{DEDF02DA-CD9F-4361-B53E-B54CC6FD5F7B}" type="parTrans" cxnId="{8165BF82-E62E-4003-B8B8-278612AE3256}">
      <dgm:prSet/>
      <dgm:spPr/>
      <dgm:t>
        <a:bodyPr/>
        <a:lstStyle/>
        <a:p>
          <a:endParaRPr lang="en-US"/>
        </a:p>
      </dgm:t>
    </dgm:pt>
    <dgm:pt modelId="{3C78EFFF-5379-462B-882E-B1A7F3EE20D2}" type="sibTrans" cxnId="{8165BF82-E62E-4003-B8B8-278612AE3256}">
      <dgm:prSet/>
      <dgm:spPr/>
      <dgm:t>
        <a:bodyPr/>
        <a:lstStyle/>
        <a:p>
          <a:endParaRPr lang="en-US"/>
        </a:p>
      </dgm:t>
    </dgm:pt>
    <dgm:pt modelId="{13AD28A1-A5B7-4884-B6C0-695D1574F6A3}">
      <dgm:prSet/>
      <dgm:spPr>
        <a:solidFill>
          <a:srgbClr val="FBEEE5">
            <a:alpha val="89804"/>
          </a:srgbClr>
        </a:solidFill>
      </dgm:spPr>
      <dgm:t>
        <a:bodyPr/>
        <a:lstStyle/>
        <a:p>
          <a:pPr algn="just">
            <a:buClr>
              <a:srgbClr val="C00000"/>
            </a:buClr>
            <a:buFont typeface="Wingdings" panose="05000000000000000000" pitchFamily="2" charset="2"/>
            <a:buChar char="§"/>
          </a:pPr>
          <a:r>
            <a:rPr kumimoji="0" lang="en-US" b="0" i="1" u="none" strike="noStrike" cap="none" normalizeH="0" baseline="0" noProof="1">
              <a:ln/>
              <a:solidFill>
                <a:srgbClr val="003E73"/>
              </a:solidFill>
              <a:effectLst/>
              <a:latin typeface="+mn-lt"/>
            </a:rPr>
            <a:t>Sitat:</a:t>
          </a:r>
          <a:r>
            <a:rPr kumimoji="0" lang="az-Latn-AZ" b="0" i="1" u="none" strike="noStrike" cap="none" normalizeH="0" baseline="0" noProof="1">
              <a:ln/>
              <a:solidFill>
                <a:srgbClr val="003E73"/>
              </a:solidFill>
              <a:effectLst/>
              <a:latin typeface="+mn-lt"/>
            </a:rPr>
            <a:t> </a:t>
          </a:r>
          <a:r>
            <a:rPr lang="en-US" i="1">
              <a:solidFill>
                <a:srgbClr val="003E73"/>
              </a:solidFill>
              <a:latin typeface="+mn-lt"/>
            </a:rPr>
            <a:t>“Son dərəcə enerjili, çalışmaqdan, qurub-yaratmaqdan doymayan bu xanım... Məktəb-şagird-valideyn əlaqələrinin yüksək səviyyədə qurulmasına çox üstünlük verirdi... Nailə Xanım ilk dəfə məktəbi adi təhsil müəssisəsi statusundan çıxarıb ailələrə yaxın, sevimli, nüfuzlu, maraqlı, doğma bir ocağa çevirə bilmişdi.”</a:t>
          </a:r>
          <a:endParaRPr lang="en-US" dirty="0"/>
        </a:p>
      </dgm:t>
    </dgm:pt>
    <dgm:pt modelId="{F5FA857A-FE46-4BF0-87C3-9B5D4904BDC1}" type="parTrans" cxnId="{4E5DE554-E334-4A8C-AFAC-9A3CC2386F76}">
      <dgm:prSet/>
      <dgm:spPr/>
      <dgm:t>
        <a:bodyPr/>
        <a:lstStyle/>
        <a:p>
          <a:endParaRPr lang="en-US"/>
        </a:p>
      </dgm:t>
    </dgm:pt>
    <dgm:pt modelId="{724A9041-EFE1-4A1F-A878-97C1F83B82E0}" type="sibTrans" cxnId="{4E5DE554-E334-4A8C-AFAC-9A3CC2386F76}">
      <dgm:prSet/>
      <dgm:spPr/>
      <dgm:t>
        <a:bodyPr/>
        <a:lstStyle/>
        <a:p>
          <a:endParaRPr lang="en-US"/>
        </a:p>
      </dgm:t>
    </dgm:pt>
    <dgm:pt modelId="{A12DFEA7-5A3E-411B-B8D6-BEA9A055530C}">
      <dgm:prSet/>
      <dgm:spPr>
        <a:solidFill>
          <a:srgbClr val="FBEEE5">
            <a:alpha val="89804"/>
          </a:srgbClr>
        </a:solidFill>
      </dgm:spPr>
      <dgm:t>
        <a:bodyPr/>
        <a:lstStyle/>
        <a:p>
          <a:pPr algn="just">
            <a:buClr>
              <a:srgbClr val="C00000"/>
            </a:buClr>
            <a:buFont typeface="Wingdings" panose="05000000000000000000" pitchFamily="2" charset="2"/>
            <a:buChar char="§"/>
          </a:pPr>
          <a:r>
            <a:rPr lang="en-US" i="1">
              <a:solidFill>
                <a:srgbClr val="003E73"/>
              </a:solidFill>
            </a:rPr>
            <a:t>Nailə xanım ölkəsini hədsiz sevən vətənpərvər bir insan idi. Hətta iş həyatını belə ölkəmizin gələcəyi olan uşaqların təhsili və tərbiyəsi üzərində qurmuşdu. O, hər bir azərbaycanlı gəncini təhsilli və yüksək intellektə sahib müasir baxışlı dünya insanı kimi görmək istəyirdi.</a:t>
          </a:r>
          <a:endParaRPr lang="en-US" dirty="0"/>
        </a:p>
      </dgm:t>
    </dgm:pt>
    <dgm:pt modelId="{7BBF1F5C-8F3B-4F2D-8570-EDD072FBBC01}" type="parTrans" cxnId="{84BD8B04-3153-4EBD-9318-56E39A85F314}">
      <dgm:prSet/>
      <dgm:spPr/>
      <dgm:t>
        <a:bodyPr/>
        <a:lstStyle/>
        <a:p>
          <a:endParaRPr lang="en-US"/>
        </a:p>
      </dgm:t>
    </dgm:pt>
    <dgm:pt modelId="{350C3806-FF5E-4B36-9F27-B9AD1A9CDA2E}" type="sibTrans" cxnId="{84BD8B04-3153-4EBD-9318-56E39A85F314}">
      <dgm:prSet/>
      <dgm:spPr/>
      <dgm:t>
        <a:bodyPr/>
        <a:lstStyle/>
        <a:p>
          <a:endParaRPr lang="en-US"/>
        </a:p>
      </dgm:t>
    </dgm:pt>
    <dgm:pt modelId="{841050BE-9E38-4AAA-AA54-EDA9850D7DEB}">
      <dgm:prSet/>
      <dgm:spPr>
        <a:solidFill>
          <a:srgbClr val="FBEEE5">
            <a:alpha val="89804"/>
          </a:srgbClr>
        </a:solidFill>
      </dgm:spPr>
      <dgm:t>
        <a:bodyPr/>
        <a:lstStyle/>
        <a:p>
          <a:pPr algn="just">
            <a:buClr>
              <a:srgbClr val="C00000"/>
            </a:buClr>
            <a:buFont typeface="Wingdings" panose="05000000000000000000" pitchFamily="2" charset="2"/>
            <a:buChar char="§"/>
          </a:pPr>
          <a:endParaRPr lang="en-US" dirty="0"/>
        </a:p>
      </dgm:t>
    </dgm:pt>
    <dgm:pt modelId="{F2CEC023-0BFB-415F-982A-F781241E7141}" type="parTrans" cxnId="{FF364F79-E791-4B15-AFBF-304F923C31CD}">
      <dgm:prSet/>
      <dgm:spPr/>
      <dgm:t>
        <a:bodyPr/>
        <a:lstStyle/>
        <a:p>
          <a:endParaRPr lang="en-US"/>
        </a:p>
      </dgm:t>
    </dgm:pt>
    <dgm:pt modelId="{ED687D01-87E3-4F11-90EF-653A641BC4B8}" type="sibTrans" cxnId="{FF364F79-E791-4B15-AFBF-304F923C31CD}">
      <dgm:prSet/>
      <dgm:spPr/>
      <dgm:t>
        <a:bodyPr/>
        <a:lstStyle/>
        <a:p>
          <a:endParaRPr lang="en-US"/>
        </a:p>
      </dgm:t>
    </dgm:pt>
    <dgm:pt modelId="{AA391587-6359-4344-9BFD-D8195E849B8C}" type="pres">
      <dgm:prSet presAssocID="{0CF5063C-C3D6-442A-A3CC-B8964BF10E99}" presName="linear" presStyleCnt="0">
        <dgm:presLayoutVars>
          <dgm:dir/>
          <dgm:animLvl val="lvl"/>
          <dgm:resizeHandles val="exact"/>
        </dgm:presLayoutVars>
      </dgm:prSet>
      <dgm:spPr/>
    </dgm:pt>
    <dgm:pt modelId="{8C25DB2C-292E-4D0F-9B15-21563307139B}" type="pres">
      <dgm:prSet presAssocID="{EB3C0A3A-439F-4B37-A7A9-4DA69F98BF9A}" presName="parentLin" presStyleCnt="0"/>
      <dgm:spPr/>
    </dgm:pt>
    <dgm:pt modelId="{58A8C619-1DB8-48E0-A7BD-A3FD13BDCD86}" type="pres">
      <dgm:prSet presAssocID="{EB3C0A3A-439F-4B37-A7A9-4DA69F98BF9A}" presName="parentLeftMargin" presStyleLbl="node1" presStyleIdx="0" presStyleCnt="1"/>
      <dgm:spPr/>
    </dgm:pt>
    <dgm:pt modelId="{E601F47D-817E-49F7-9AB9-9BA6A6A897E1}" type="pres">
      <dgm:prSet presAssocID="{EB3C0A3A-439F-4B37-A7A9-4DA69F98BF9A}" presName="parentText" presStyleLbl="node1" presStyleIdx="0" presStyleCnt="1" custScaleY="116756">
        <dgm:presLayoutVars>
          <dgm:chMax val="0"/>
          <dgm:bulletEnabled val="1"/>
        </dgm:presLayoutVars>
      </dgm:prSet>
      <dgm:spPr/>
    </dgm:pt>
    <dgm:pt modelId="{9E0DC61E-7CDB-4258-80B4-E0A9B81589DD}" type="pres">
      <dgm:prSet presAssocID="{EB3C0A3A-439F-4B37-A7A9-4DA69F98BF9A}" presName="negativeSpace" presStyleCnt="0"/>
      <dgm:spPr/>
    </dgm:pt>
    <dgm:pt modelId="{E249C7CB-71EA-4CE2-92F5-2D7D2A186B9C}" type="pres">
      <dgm:prSet presAssocID="{EB3C0A3A-439F-4B37-A7A9-4DA69F98BF9A}" presName="childText" presStyleLbl="conFgAcc1" presStyleIdx="0" presStyleCnt="1" custLinFactNeighborX="49" custLinFactNeighborY="59449">
        <dgm:presLayoutVars>
          <dgm:bulletEnabled val="1"/>
        </dgm:presLayoutVars>
      </dgm:prSet>
      <dgm:spPr/>
    </dgm:pt>
  </dgm:ptLst>
  <dgm:cxnLst>
    <dgm:cxn modelId="{84BD8B04-3153-4EBD-9318-56E39A85F314}" srcId="{EB3C0A3A-439F-4B37-A7A9-4DA69F98BF9A}" destId="{A12DFEA7-5A3E-411B-B8D6-BEA9A055530C}" srcOrd="2" destOrd="0" parTransId="{7BBF1F5C-8F3B-4F2D-8570-EDD072FBBC01}" sibTransId="{350C3806-FF5E-4B36-9F27-B9AD1A9CDA2E}"/>
    <dgm:cxn modelId="{65065273-0A18-4ABC-A53A-62B9CE0ECA80}" type="presOf" srcId="{13AD28A1-A5B7-4884-B6C0-695D1574F6A3}" destId="{E249C7CB-71EA-4CE2-92F5-2D7D2A186B9C}" srcOrd="0" destOrd="0" presId="urn:microsoft.com/office/officeart/2005/8/layout/list1"/>
    <dgm:cxn modelId="{4E5DE554-E334-4A8C-AFAC-9A3CC2386F76}" srcId="{EB3C0A3A-439F-4B37-A7A9-4DA69F98BF9A}" destId="{13AD28A1-A5B7-4884-B6C0-695D1574F6A3}" srcOrd="0" destOrd="0" parTransId="{F5FA857A-FE46-4BF0-87C3-9B5D4904BDC1}" sibTransId="{724A9041-EFE1-4A1F-A878-97C1F83B82E0}"/>
    <dgm:cxn modelId="{FF364F79-E791-4B15-AFBF-304F923C31CD}" srcId="{EB3C0A3A-439F-4B37-A7A9-4DA69F98BF9A}" destId="{841050BE-9E38-4AAA-AA54-EDA9850D7DEB}" srcOrd="1" destOrd="0" parTransId="{F2CEC023-0BFB-415F-982A-F781241E7141}" sibTransId="{ED687D01-87E3-4F11-90EF-653A641BC4B8}"/>
    <dgm:cxn modelId="{8165BF82-E62E-4003-B8B8-278612AE3256}" srcId="{0CF5063C-C3D6-442A-A3CC-B8964BF10E99}" destId="{EB3C0A3A-439F-4B37-A7A9-4DA69F98BF9A}" srcOrd="0" destOrd="0" parTransId="{DEDF02DA-CD9F-4361-B53E-B54CC6FD5F7B}" sibTransId="{3C78EFFF-5379-462B-882E-B1A7F3EE20D2}"/>
    <dgm:cxn modelId="{1B2C0DA6-A22C-4984-9F42-6859BD6AE6BA}" type="presOf" srcId="{841050BE-9E38-4AAA-AA54-EDA9850D7DEB}" destId="{E249C7CB-71EA-4CE2-92F5-2D7D2A186B9C}" srcOrd="0" destOrd="1" presId="urn:microsoft.com/office/officeart/2005/8/layout/list1"/>
    <dgm:cxn modelId="{ABD48BB3-992E-4EE1-88AB-AAD00ECDD289}" type="presOf" srcId="{EB3C0A3A-439F-4B37-A7A9-4DA69F98BF9A}" destId="{58A8C619-1DB8-48E0-A7BD-A3FD13BDCD86}" srcOrd="0" destOrd="0" presId="urn:microsoft.com/office/officeart/2005/8/layout/list1"/>
    <dgm:cxn modelId="{ACA5D1DD-5716-4103-944F-61C400879136}" type="presOf" srcId="{A12DFEA7-5A3E-411B-B8D6-BEA9A055530C}" destId="{E249C7CB-71EA-4CE2-92F5-2D7D2A186B9C}" srcOrd="0" destOrd="2" presId="urn:microsoft.com/office/officeart/2005/8/layout/list1"/>
    <dgm:cxn modelId="{4B8E16E2-50DC-4C58-A070-81354803B743}" type="presOf" srcId="{EB3C0A3A-439F-4B37-A7A9-4DA69F98BF9A}" destId="{E601F47D-817E-49F7-9AB9-9BA6A6A897E1}" srcOrd="1" destOrd="0" presId="urn:microsoft.com/office/officeart/2005/8/layout/list1"/>
    <dgm:cxn modelId="{15452AE8-72D3-4BE2-8D01-AB1D8842BDDC}" type="presOf" srcId="{0CF5063C-C3D6-442A-A3CC-B8964BF10E99}" destId="{AA391587-6359-4344-9BFD-D8195E849B8C}" srcOrd="0" destOrd="0" presId="urn:microsoft.com/office/officeart/2005/8/layout/list1"/>
    <dgm:cxn modelId="{1BCE557B-D456-4134-B684-E548CE283E1A}" type="presParOf" srcId="{AA391587-6359-4344-9BFD-D8195E849B8C}" destId="{8C25DB2C-292E-4D0F-9B15-21563307139B}" srcOrd="0" destOrd="0" presId="urn:microsoft.com/office/officeart/2005/8/layout/list1"/>
    <dgm:cxn modelId="{84465661-E01D-417F-8A8B-D775F46F4CC3}" type="presParOf" srcId="{8C25DB2C-292E-4D0F-9B15-21563307139B}" destId="{58A8C619-1DB8-48E0-A7BD-A3FD13BDCD86}" srcOrd="0" destOrd="0" presId="urn:microsoft.com/office/officeart/2005/8/layout/list1"/>
    <dgm:cxn modelId="{CDDCC918-67FB-4775-B5EF-A31481DD1277}" type="presParOf" srcId="{8C25DB2C-292E-4D0F-9B15-21563307139B}" destId="{E601F47D-817E-49F7-9AB9-9BA6A6A897E1}" srcOrd="1" destOrd="0" presId="urn:microsoft.com/office/officeart/2005/8/layout/list1"/>
    <dgm:cxn modelId="{5F052D89-CD21-42B6-82FF-7BE99EBB0F64}" type="presParOf" srcId="{AA391587-6359-4344-9BFD-D8195E849B8C}" destId="{9E0DC61E-7CDB-4258-80B4-E0A9B81589DD}" srcOrd="1" destOrd="0" presId="urn:microsoft.com/office/officeart/2005/8/layout/list1"/>
    <dgm:cxn modelId="{D07E24AB-4FA2-42A9-AABD-E0FEA1303F1B}" type="presParOf" srcId="{AA391587-6359-4344-9BFD-D8195E849B8C}" destId="{E249C7CB-71EA-4CE2-92F5-2D7D2A186B9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F5063C-C3D6-442A-A3CC-B8964BF10E9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EB3C0A3A-439F-4B37-A7A9-4DA69F98BF9A}">
      <dgm:prSet/>
      <dgm:spPr/>
      <dgm:t>
        <a:bodyPr/>
        <a:lstStyle/>
        <a:p>
          <a:r>
            <a:rPr lang="en-US" b="1" dirty="0" err="1">
              <a:solidFill>
                <a:schemeClr val="tx1"/>
              </a:solidFill>
            </a:rPr>
            <a:t>Əsas</a:t>
          </a:r>
          <a:r>
            <a:rPr lang="en-US" b="1" dirty="0">
              <a:solidFill>
                <a:schemeClr val="tx1"/>
              </a:solidFill>
            </a:rPr>
            <a:t> </a:t>
          </a:r>
          <a:r>
            <a:rPr lang="en-US" b="1" dirty="0" err="1">
              <a:solidFill>
                <a:schemeClr val="tx1"/>
              </a:solidFill>
            </a:rPr>
            <a:t>xüsusiyyətlər</a:t>
          </a:r>
          <a:r>
            <a:rPr lang="en-US" b="1" dirty="0">
              <a:solidFill>
                <a:schemeClr val="tx1"/>
              </a:solidFill>
            </a:rPr>
            <a:t>: </a:t>
          </a:r>
          <a:r>
            <a:rPr lang="en-GB" b="1" noProof="1">
              <a:solidFill>
                <a:srgbClr val="C00000"/>
              </a:solidFill>
            </a:rPr>
            <a:t>Xidmət, empatiya, insanlara öncüllük, icma yönümlülük</a:t>
          </a:r>
          <a:endParaRPr lang="en-US" b="1" dirty="0">
            <a:solidFill>
              <a:srgbClr val="C00000"/>
            </a:solidFill>
          </a:endParaRPr>
        </a:p>
      </dgm:t>
    </dgm:pt>
    <dgm:pt modelId="{DEDF02DA-CD9F-4361-B53E-B54CC6FD5F7B}" type="parTrans" cxnId="{8165BF82-E62E-4003-B8B8-278612AE3256}">
      <dgm:prSet/>
      <dgm:spPr/>
      <dgm:t>
        <a:bodyPr/>
        <a:lstStyle/>
        <a:p>
          <a:endParaRPr lang="en-US"/>
        </a:p>
      </dgm:t>
    </dgm:pt>
    <dgm:pt modelId="{3C78EFFF-5379-462B-882E-B1A7F3EE20D2}" type="sibTrans" cxnId="{8165BF82-E62E-4003-B8B8-278612AE3256}">
      <dgm:prSet/>
      <dgm:spPr/>
      <dgm:t>
        <a:bodyPr/>
        <a:lstStyle/>
        <a:p>
          <a:endParaRPr lang="en-US"/>
        </a:p>
      </dgm:t>
    </dgm:pt>
    <dgm:pt modelId="{13AD28A1-A5B7-4884-B6C0-695D1574F6A3}">
      <dgm:prSet>
        <dgm:style>
          <a:lnRef idx="2">
            <a:schemeClr val="accent4"/>
          </a:lnRef>
          <a:fillRef idx="1">
            <a:schemeClr val="lt1"/>
          </a:fillRef>
          <a:effectRef idx="0">
            <a:schemeClr val="accent4"/>
          </a:effectRef>
          <a:fontRef idx="minor">
            <a:schemeClr val="dk1"/>
          </a:fontRef>
        </dgm:style>
      </dgm:prSet>
      <dgm:spPr>
        <a:solidFill>
          <a:srgbClr val="F3EBF9"/>
        </a:solidFill>
      </dgm:spPr>
      <dgm:t>
        <a:bodyPr/>
        <a:lstStyle/>
        <a:p>
          <a:pPr marL="0" indent="0" algn="just">
            <a:buClr>
              <a:srgbClr val="C00000"/>
            </a:buClr>
            <a:buFont typeface="Wingdings" panose="05000000000000000000" pitchFamily="2" charset="2"/>
            <a:buChar char="§"/>
          </a:pPr>
          <a:r>
            <a:rPr lang="en-GB" b="1" i="1" noProof="1"/>
            <a:t>Sitat:</a:t>
          </a:r>
          <a:r>
            <a:rPr lang="en-GB" b="1" noProof="1"/>
            <a:t> </a:t>
          </a:r>
          <a:r>
            <a:rPr lang="en-GB" noProof="1"/>
            <a:t>“</a:t>
          </a:r>
          <a:r>
            <a:rPr lang="en-GB" i="1" noProof="1"/>
            <a:t>Qayğıkeş, enerjili gözəl insan, ana, həyat yoldaşı, həmkar və dost idi</a:t>
          </a:r>
          <a:r>
            <a:rPr lang="en-GB" noProof="1"/>
            <a:t>.” </a:t>
          </a:r>
          <a:endParaRPr lang="en-US" dirty="0"/>
        </a:p>
      </dgm:t>
    </dgm:pt>
    <dgm:pt modelId="{F5FA857A-FE46-4BF0-87C3-9B5D4904BDC1}" type="parTrans" cxnId="{4E5DE554-E334-4A8C-AFAC-9A3CC2386F76}">
      <dgm:prSet/>
      <dgm:spPr/>
      <dgm:t>
        <a:bodyPr/>
        <a:lstStyle/>
        <a:p>
          <a:endParaRPr lang="en-US"/>
        </a:p>
      </dgm:t>
    </dgm:pt>
    <dgm:pt modelId="{724A9041-EFE1-4A1F-A878-97C1F83B82E0}" type="sibTrans" cxnId="{4E5DE554-E334-4A8C-AFAC-9A3CC2386F76}">
      <dgm:prSet/>
      <dgm:spPr/>
      <dgm:t>
        <a:bodyPr/>
        <a:lstStyle/>
        <a:p>
          <a:endParaRPr lang="en-US"/>
        </a:p>
      </dgm:t>
    </dgm:pt>
    <dgm:pt modelId="{1B780D1B-7DF2-4909-BCAD-1F38FDBF3E6A}">
      <dgm:prSet>
        <dgm:style>
          <a:lnRef idx="2">
            <a:schemeClr val="accent4"/>
          </a:lnRef>
          <a:fillRef idx="1">
            <a:schemeClr val="lt1"/>
          </a:fillRef>
          <a:effectRef idx="0">
            <a:schemeClr val="accent4"/>
          </a:effectRef>
          <a:fontRef idx="minor">
            <a:schemeClr val="dk1"/>
          </a:fontRef>
        </dgm:style>
      </dgm:prSet>
      <dgm:spPr>
        <a:solidFill>
          <a:srgbClr val="F3EBF9"/>
        </a:solidFill>
      </dgm:spPr>
      <dgm:t>
        <a:bodyPr/>
        <a:lstStyle/>
        <a:p>
          <a:pPr marL="0" indent="0" algn="just">
            <a:buClr>
              <a:srgbClr val="C00000"/>
            </a:buClr>
            <a:buFont typeface="Wingdings" panose="05000000000000000000" pitchFamily="2" charset="2"/>
            <a:buChar char="§"/>
          </a:pPr>
          <a:r>
            <a:rPr lang="en-GB" b="1" i="1" noProof="1"/>
            <a:t>Sitat: </a:t>
          </a:r>
          <a:r>
            <a:rPr lang="en-GB" noProof="1"/>
            <a:t>“</a:t>
          </a:r>
          <a:r>
            <a:rPr lang="en-GB" i="1" noProof="1"/>
            <a:t>Mehriban ağır xəstəliyə düçar olanda onun müalicəsini tam öhdənə götürdün, hər cür qayğısını çəkdin</a:t>
          </a:r>
          <a:r>
            <a:rPr lang="en-GB" noProof="1"/>
            <a:t>.”</a:t>
          </a:r>
        </a:p>
      </dgm:t>
    </dgm:pt>
    <dgm:pt modelId="{BA1B24E5-B7C3-455A-B5B7-924537ECCCA8}" type="parTrans" cxnId="{9B9D841B-A603-4707-9657-800FA3769106}">
      <dgm:prSet/>
      <dgm:spPr/>
      <dgm:t>
        <a:bodyPr/>
        <a:lstStyle/>
        <a:p>
          <a:endParaRPr lang="en-US"/>
        </a:p>
      </dgm:t>
    </dgm:pt>
    <dgm:pt modelId="{BB23F5AD-5958-41A8-84D5-D7F32C5DAB63}" type="sibTrans" cxnId="{9B9D841B-A603-4707-9657-800FA3769106}">
      <dgm:prSet/>
      <dgm:spPr/>
      <dgm:t>
        <a:bodyPr/>
        <a:lstStyle/>
        <a:p>
          <a:endParaRPr lang="en-US"/>
        </a:p>
      </dgm:t>
    </dgm:pt>
    <dgm:pt modelId="{3821D45F-63E1-450C-8D0A-C594645767CC}">
      <dgm:prSet>
        <dgm:style>
          <a:lnRef idx="2">
            <a:schemeClr val="accent4"/>
          </a:lnRef>
          <a:fillRef idx="1">
            <a:schemeClr val="lt1"/>
          </a:fillRef>
          <a:effectRef idx="0">
            <a:schemeClr val="accent4"/>
          </a:effectRef>
          <a:fontRef idx="minor">
            <a:schemeClr val="dk1"/>
          </a:fontRef>
        </dgm:style>
      </dgm:prSet>
      <dgm:spPr>
        <a:solidFill>
          <a:srgbClr val="F3EBF9"/>
        </a:solidFill>
      </dgm:spPr>
      <dgm:t>
        <a:bodyPr/>
        <a:lstStyle/>
        <a:p>
          <a:pPr marL="0" indent="0" algn="just">
            <a:buClr>
              <a:srgbClr val="C00000"/>
            </a:buClr>
            <a:buFont typeface="Wingdings" panose="05000000000000000000" pitchFamily="2" charset="2"/>
            <a:buChar char="§"/>
          </a:pPr>
          <a:r>
            <a:rPr lang="en-GB" b="1" i="1" noProof="1"/>
            <a:t>Sitat</a:t>
          </a:r>
          <a:r>
            <a:rPr lang="en-GB" noProof="1"/>
            <a:t> “</a:t>
          </a:r>
          <a:r>
            <a:rPr lang="en-GB" i="1" noProof="1"/>
            <a:t>Bilqeyis xanım çətin vəziyyətə düşmüş olanlara rast gələndə, onları evə gətirir, yedizdirir, ciblərinə müəyyən xərclik qoyurdu</a:t>
          </a:r>
          <a:r>
            <a:rPr lang="en-GB" noProof="1"/>
            <a:t>.”</a:t>
          </a:r>
        </a:p>
      </dgm:t>
    </dgm:pt>
    <dgm:pt modelId="{FC02C6CF-7161-47AB-A588-7165710E7978}" type="parTrans" cxnId="{7A473993-2683-4C5A-ADCF-D04D597CE868}">
      <dgm:prSet/>
      <dgm:spPr/>
      <dgm:t>
        <a:bodyPr/>
        <a:lstStyle/>
        <a:p>
          <a:endParaRPr lang="en-US"/>
        </a:p>
      </dgm:t>
    </dgm:pt>
    <dgm:pt modelId="{942E96E3-3E21-453A-B9E7-B29BAED4C0DD}" type="sibTrans" cxnId="{7A473993-2683-4C5A-ADCF-D04D597CE868}">
      <dgm:prSet/>
      <dgm:spPr/>
      <dgm:t>
        <a:bodyPr/>
        <a:lstStyle/>
        <a:p>
          <a:endParaRPr lang="en-US"/>
        </a:p>
      </dgm:t>
    </dgm:pt>
    <dgm:pt modelId="{AA391587-6359-4344-9BFD-D8195E849B8C}" type="pres">
      <dgm:prSet presAssocID="{0CF5063C-C3D6-442A-A3CC-B8964BF10E99}" presName="linear" presStyleCnt="0">
        <dgm:presLayoutVars>
          <dgm:dir/>
          <dgm:animLvl val="lvl"/>
          <dgm:resizeHandles val="exact"/>
        </dgm:presLayoutVars>
      </dgm:prSet>
      <dgm:spPr/>
    </dgm:pt>
    <dgm:pt modelId="{8C25DB2C-292E-4D0F-9B15-21563307139B}" type="pres">
      <dgm:prSet presAssocID="{EB3C0A3A-439F-4B37-A7A9-4DA69F98BF9A}" presName="parentLin" presStyleCnt="0"/>
      <dgm:spPr/>
    </dgm:pt>
    <dgm:pt modelId="{58A8C619-1DB8-48E0-A7BD-A3FD13BDCD86}" type="pres">
      <dgm:prSet presAssocID="{EB3C0A3A-439F-4B37-A7A9-4DA69F98BF9A}" presName="parentLeftMargin" presStyleLbl="node1" presStyleIdx="0" presStyleCnt="1"/>
      <dgm:spPr/>
    </dgm:pt>
    <dgm:pt modelId="{E601F47D-817E-49F7-9AB9-9BA6A6A897E1}" type="pres">
      <dgm:prSet presAssocID="{EB3C0A3A-439F-4B37-A7A9-4DA69F98BF9A}" presName="parentText" presStyleLbl="node1" presStyleIdx="0" presStyleCnt="1">
        <dgm:presLayoutVars>
          <dgm:chMax val="0"/>
          <dgm:bulletEnabled val="1"/>
        </dgm:presLayoutVars>
      </dgm:prSet>
      <dgm:spPr/>
    </dgm:pt>
    <dgm:pt modelId="{9E0DC61E-7CDB-4258-80B4-E0A9B81589DD}" type="pres">
      <dgm:prSet presAssocID="{EB3C0A3A-439F-4B37-A7A9-4DA69F98BF9A}" presName="negativeSpace" presStyleCnt="0"/>
      <dgm:spPr/>
    </dgm:pt>
    <dgm:pt modelId="{E249C7CB-71EA-4CE2-92F5-2D7D2A186B9C}" type="pres">
      <dgm:prSet presAssocID="{EB3C0A3A-439F-4B37-A7A9-4DA69F98BF9A}" presName="childText" presStyleLbl="conFgAcc1" presStyleIdx="0" presStyleCnt="1" custLinFactNeighborX="49" custLinFactNeighborY="59449">
        <dgm:presLayoutVars>
          <dgm:bulletEnabled val="1"/>
        </dgm:presLayoutVars>
      </dgm:prSet>
      <dgm:spPr/>
    </dgm:pt>
  </dgm:ptLst>
  <dgm:cxnLst>
    <dgm:cxn modelId="{9B9D841B-A603-4707-9657-800FA3769106}" srcId="{EB3C0A3A-439F-4B37-A7A9-4DA69F98BF9A}" destId="{1B780D1B-7DF2-4909-BCAD-1F38FDBF3E6A}" srcOrd="1" destOrd="0" parTransId="{BA1B24E5-B7C3-455A-B5B7-924537ECCCA8}" sibTransId="{BB23F5AD-5958-41A8-84D5-D7F32C5DAB63}"/>
    <dgm:cxn modelId="{65065273-0A18-4ABC-A53A-62B9CE0ECA80}" type="presOf" srcId="{13AD28A1-A5B7-4884-B6C0-695D1574F6A3}" destId="{E249C7CB-71EA-4CE2-92F5-2D7D2A186B9C}" srcOrd="0" destOrd="0" presId="urn:microsoft.com/office/officeart/2005/8/layout/list1"/>
    <dgm:cxn modelId="{4E5DE554-E334-4A8C-AFAC-9A3CC2386F76}" srcId="{EB3C0A3A-439F-4B37-A7A9-4DA69F98BF9A}" destId="{13AD28A1-A5B7-4884-B6C0-695D1574F6A3}" srcOrd="0" destOrd="0" parTransId="{F5FA857A-FE46-4BF0-87C3-9B5D4904BDC1}" sibTransId="{724A9041-EFE1-4A1F-A878-97C1F83B82E0}"/>
    <dgm:cxn modelId="{8165BF82-E62E-4003-B8B8-278612AE3256}" srcId="{0CF5063C-C3D6-442A-A3CC-B8964BF10E99}" destId="{EB3C0A3A-439F-4B37-A7A9-4DA69F98BF9A}" srcOrd="0" destOrd="0" parTransId="{DEDF02DA-CD9F-4361-B53E-B54CC6FD5F7B}" sibTransId="{3C78EFFF-5379-462B-882E-B1A7F3EE20D2}"/>
    <dgm:cxn modelId="{7A473993-2683-4C5A-ADCF-D04D597CE868}" srcId="{EB3C0A3A-439F-4B37-A7A9-4DA69F98BF9A}" destId="{3821D45F-63E1-450C-8D0A-C594645767CC}" srcOrd="2" destOrd="0" parTransId="{FC02C6CF-7161-47AB-A588-7165710E7978}" sibTransId="{942E96E3-3E21-453A-B9E7-B29BAED4C0DD}"/>
    <dgm:cxn modelId="{1E21EA94-0A1A-4DDE-9E43-61C57D3D817E}" type="presOf" srcId="{3821D45F-63E1-450C-8D0A-C594645767CC}" destId="{E249C7CB-71EA-4CE2-92F5-2D7D2A186B9C}" srcOrd="0" destOrd="2" presId="urn:microsoft.com/office/officeart/2005/8/layout/list1"/>
    <dgm:cxn modelId="{ABD48BB3-992E-4EE1-88AB-AAD00ECDD289}" type="presOf" srcId="{EB3C0A3A-439F-4B37-A7A9-4DA69F98BF9A}" destId="{58A8C619-1DB8-48E0-A7BD-A3FD13BDCD86}" srcOrd="0" destOrd="0" presId="urn:microsoft.com/office/officeart/2005/8/layout/list1"/>
    <dgm:cxn modelId="{79519DD2-4D29-4F3A-96A1-3B540C9D3B1E}" type="presOf" srcId="{1B780D1B-7DF2-4909-BCAD-1F38FDBF3E6A}" destId="{E249C7CB-71EA-4CE2-92F5-2D7D2A186B9C}" srcOrd="0" destOrd="1" presId="urn:microsoft.com/office/officeart/2005/8/layout/list1"/>
    <dgm:cxn modelId="{4B8E16E2-50DC-4C58-A070-81354803B743}" type="presOf" srcId="{EB3C0A3A-439F-4B37-A7A9-4DA69F98BF9A}" destId="{E601F47D-817E-49F7-9AB9-9BA6A6A897E1}" srcOrd="1" destOrd="0" presId="urn:microsoft.com/office/officeart/2005/8/layout/list1"/>
    <dgm:cxn modelId="{15452AE8-72D3-4BE2-8D01-AB1D8842BDDC}" type="presOf" srcId="{0CF5063C-C3D6-442A-A3CC-B8964BF10E99}" destId="{AA391587-6359-4344-9BFD-D8195E849B8C}" srcOrd="0" destOrd="0" presId="urn:microsoft.com/office/officeart/2005/8/layout/list1"/>
    <dgm:cxn modelId="{1BCE557B-D456-4134-B684-E548CE283E1A}" type="presParOf" srcId="{AA391587-6359-4344-9BFD-D8195E849B8C}" destId="{8C25DB2C-292E-4D0F-9B15-21563307139B}" srcOrd="0" destOrd="0" presId="urn:microsoft.com/office/officeart/2005/8/layout/list1"/>
    <dgm:cxn modelId="{84465661-E01D-417F-8A8B-D775F46F4CC3}" type="presParOf" srcId="{8C25DB2C-292E-4D0F-9B15-21563307139B}" destId="{58A8C619-1DB8-48E0-A7BD-A3FD13BDCD86}" srcOrd="0" destOrd="0" presId="urn:microsoft.com/office/officeart/2005/8/layout/list1"/>
    <dgm:cxn modelId="{CDDCC918-67FB-4775-B5EF-A31481DD1277}" type="presParOf" srcId="{8C25DB2C-292E-4D0F-9B15-21563307139B}" destId="{E601F47D-817E-49F7-9AB9-9BA6A6A897E1}" srcOrd="1" destOrd="0" presId="urn:microsoft.com/office/officeart/2005/8/layout/list1"/>
    <dgm:cxn modelId="{5F052D89-CD21-42B6-82FF-7BE99EBB0F64}" type="presParOf" srcId="{AA391587-6359-4344-9BFD-D8195E849B8C}" destId="{9E0DC61E-7CDB-4258-80B4-E0A9B81589DD}" srcOrd="1" destOrd="0" presId="urn:microsoft.com/office/officeart/2005/8/layout/list1"/>
    <dgm:cxn modelId="{D07E24AB-4FA2-42A9-AABD-E0FEA1303F1B}" type="presParOf" srcId="{AA391587-6359-4344-9BFD-D8195E849B8C}" destId="{E249C7CB-71EA-4CE2-92F5-2D7D2A186B9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CD7AAA-EAEE-4BF3-9205-CF84CDEEF633}" type="doc">
      <dgm:prSet loTypeId="urn:microsoft.com/office/officeart/2008/layout/VerticalCurvedList#1" loCatId="list" qsTypeId="urn:microsoft.com/office/officeart/2005/8/quickstyle/simple1#1" qsCatId="simple" csTypeId="urn:microsoft.com/office/officeart/2005/8/colors/colorful4#1" csCatId="colorful" phldr="1"/>
      <dgm:spPr/>
      <dgm:t>
        <a:bodyPr/>
        <a:lstStyle/>
        <a:p>
          <a:endParaRPr lang="ru-RU"/>
        </a:p>
      </dgm:t>
    </dgm:pt>
    <dgm:pt modelId="{FE3EE0D4-062F-4D2D-BFEE-3E0D2167BF6F}">
      <dgm:prSet custT="1"/>
      <dgm:spPr/>
      <dgm:t>
        <a:bodyPr/>
        <a:lstStyle/>
        <a:p>
          <a:pPr rtl="0"/>
          <a:endParaRPr lang="en-GB" sz="1600" b="1" noProof="1">
            <a:latin typeface="+mn-lt"/>
          </a:endParaRPr>
        </a:p>
      </dgm:t>
    </dgm:pt>
    <dgm:pt modelId="{5940BE8A-454C-49BD-994D-619D14C77C8D}" type="parTrans" cxnId="{3AEEECB3-B083-411B-9D9A-E7AC8CC062BA}">
      <dgm:prSet/>
      <dgm:spPr/>
      <dgm:t>
        <a:bodyPr/>
        <a:lstStyle/>
        <a:p>
          <a:endParaRPr lang="en-GB" sz="1600" noProof="1">
            <a:latin typeface="+mn-lt"/>
          </a:endParaRPr>
        </a:p>
      </dgm:t>
    </dgm:pt>
    <dgm:pt modelId="{7573D4FB-C26E-41CB-B7A1-DA7645A068C2}" type="sibTrans" cxnId="{3AEEECB3-B083-411B-9D9A-E7AC8CC062BA}">
      <dgm:prSet/>
      <dgm:spPr/>
      <dgm:t>
        <a:bodyPr/>
        <a:lstStyle/>
        <a:p>
          <a:endParaRPr lang="en-GB" sz="1600" noProof="1">
            <a:latin typeface="+mn-lt"/>
          </a:endParaRPr>
        </a:p>
      </dgm:t>
    </dgm:pt>
    <dgm:pt modelId="{2F040248-D0A0-4E39-A654-7CA7598A81DC}">
      <dgm:prSet custT="1"/>
      <dgm:spPr/>
      <dgm:t>
        <a:bodyPr/>
        <a:lstStyle/>
        <a:p>
          <a:pPr rtl="0"/>
          <a:endParaRPr lang="en-GB" sz="1600" b="1" noProof="1">
            <a:latin typeface="+mn-lt"/>
          </a:endParaRPr>
        </a:p>
      </dgm:t>
    </dgm:pt>
    <dgm:pt modelId="{B61AE732-5BCF-4460-BF28-E404DFBCAE89}" type="parTrans" cxnId="{B5CA7D5E-F097-4023-B28E-B2EDDBC91264}">
      <dgm:prSet/>
      <dgm:spPr/>
      <dgm:t>
        <a:bodyPr/>
        <a:lstStyle/>
        <a:p>
          <a:endParaRPr lang="en-GB" sz="1600" noProof="1">
            <a:latin typeface="+mn-lt"/>
          </a:endParaRPr>
        </a:p>
      </dgm:t>
    </dgm:pt>
    <dgm:pt modelId="{ABB249F6-1B85-424D-9889-C7EFF7FC18C8}" type="sibTrans" cxnId="{B5CA7D5E-F097-4023-B28E-B2EDDBC91264}">
      <dgm:prSet/>
      <dgm:spPr/>
      <dgm:t>
        <a:bodyPr/>
        <a:lstStyle/>
        <a:p>
          <a:endParaRPr lang="en-GB" sz="1600" noProof="1">
            <a:latin typeface="+mn-lt"/>
          </a:endParaRPr>
        </a:p>
      </dgm:t>
    </dgm:pt>
    <dgm:pt modelId="{D3D841E6-D78F-414B-A2BB-8B9E52ED048D}">
      <dgm:prSet custT="1"/>
      <dgm:spPr/>
      <dgm:t>
        <a:bodyPr/>
        <a:lstStyle/>
        <a:p>
          <a:pPr rtl="0"/>
          <a:endParaRPr lang="en-GB" sz="1600" b="1" noProof="1">
            <a:latin typeface="+mn-lt"/>
          </a:endParaRPr>
        </a:p>
      </dgm:t>
    </dgm:pt>
    <dgm:pt modelId="{E2B51542-79AB-4FD9-AE48-E34A2E050F35}" type="parTrans" cxnId="{0BA40096-185D-47CC-AEFB-5C6E9BBDCCC9}">
      <dgm:prSet/>
      <dgm:spPr/>
      <dgm:t>
        <a:bodyPr/>
        <a:lstStyle/>
        <a:p>
          <a:endParaRPr lang="en-GB" sz="1600" noProof="1">
            <a:latin typeface="+mn-lt"/>
          </a:endParaRPr>
        </a:p>
      </dgm:t>
    </dgm:pt>
    <dgm:pt modelId="{D3105F6E-BA26-4FA8-9465-9F23BD6F05D4}" type="sibTrans" cxnId="{0BA40096-185D-47CC-AEFB-5C6E9BBDCCC9}">
      <dgm:prSet/>
      <dgm:spPr/>
      <dgm:t>
        <a:bodyPr/>
        <a:lstStyle/>
        <a:p>
          <a:endParaRPr lang="en-GB" sz="1600" noProof="1">
            <a:latin typeface="+mn-lt"/>
          </a:endParaRPr>
        </a:p>
      </dgm:t>
    </dgm:pt>
    <dgm:pt modelId="{6EF83416-86EA-4B5E-BC93-9CBD5362245C}">
      <dgm:prSet custT="1"/>
      <dgm:spPr/>
      <dgm:t>
        <a:bodyPr/>
        <a:lstStyle/>
        <a:p>
          <a:pPr rtl="0"/>
          <a:endParaRPr lang="en-GB" sz="1600" b="1" noProof="1">
            <a:latin typeface="+mn-lt"/>
          </a:endParaRPr>
        </a:p>
      </dgm:t>
    </dgm:pt>
    <dgm:pt modelId="{A7D63BB3-E509-465A-9855-163741132FFE}" type="parTrans" cxnId="{EDF0C411-1CF5-4E83-A7F1-CD1CA3900B57}">
      <dgm:prSet/>
      <dgm:spPr/>
      <dgm:t>
        <a:bodyPr/>
        <a:lstStyle/>
        <a:p>
          <a:endParaRPr lang="en-GB" sz="1600" noProof="1">
            <a:latin typeface="+mn-lt"/>
          </a:endParaRPr>
        </a:p>
      </dgm:t>
    </dgm:pt>
    <dgm:pt modelId="{A24C4067-2E10-4BB1-90AD-A0145B456B96}" type="sibTrans" cxnId="{EDF0C411-1CF5-4E83-A7F1-CD1CA3900B57}">
      <dgm:prSet/>
      <dgm:spPr/>
      <dgm:t>
        <a:bodyPr/>
        <a:lstStyle/>
        <a:p>
          <a:endParaRPr lang="en-GB" sz="1600" noProof="1">
            <a:latin typeface="+mn-lt"/>
          </a:endParaRPr>
        </a:p>
      </dgm:t>
    </dgm:pt>
    <dgm:pt modelId="{3D303A78-ED02-194D-8DEC-B1F50C0DDF43}">
      <dgm:prSet custT="1"/>
      <dgm:spPr/>
      <dgm:t>
        <a:bodyPr/>
        <a:lstStyle/>
        <a:p>
          <a:pPr rtl="0"/>
          <a:r>
            <a:rPr lang="en-GB" sz="1600" b="1" noProof="1">
              <a:latin typeface="+mn-lt"/>
            </a:rPr>
            <a:t>Qısamüddətli Çətinliklərə Yanaşma </a:t>
          </a:r>
          <a:endParaRPr lang="en-GB" sz="1600" noProof="1">
            <a:latin typeface="+mn-lt"/>
          </a:endParaRPr>
        </a:p>
      </dgm:t>
    </dgm:pt>
    <dgm:pt modelId="{714204D1-9E87-2C4E-9165-9BBB336C8281}" type="parTrans" cxnId="{71F2B9AA-91E1-D844-8E7F-F593519BB9D8}">
      <dgm:prSet/>
      <dgm:spPr/>
      <dgm:t>
        <a:bodyPr/>
        <a:lstStyle/>
        <a:p>
          <a:endParaRPr lang="en-GB" sz="1600" noProof="1">
            <a:latin typeface="+mn-lt"/>
          </a:endParaRPr>
        </a:p>
      </dgm:t>
    </dgm:pt>
    <dgm:pt modelId="{BD986AD9-11DD-E54F-ACC9-B8A61AA5A613}" type="sibTrans" cxnId="{71F2B9AA-91E1-D844-8E7F-F593519BB9D8}">
      <dgm:prSet/>
      <dgm:spPr/>
      <dgm:t>
        <a:bodyPr/>
        <a:lstStyle/>
        <a:p>
          <a:endParaRPr lang="en-GB" sz="1600" noProof="1">
            <a:latin typeface="+mn-lt"/>
          </a:endParaRPr>
        </a:p>
      </dgm:t>
    </dgm:pt>
    <dgm:pt modelId="{E3B92A1D-9C31-6243-8879-F100A18751E7}">
      <dgm:prSet custT="1"/>
      <dgm:spPr/>
      <dgm:t>
        <a:bodyPr/>
        <a:lstStyle/>
        <a:p>
          <a:pPr rtl="0"/>
          <a:r>
            <a:rPr lang="en-GB" sz="1600" b="1" noProof="1">
              <a:latin typeface="+mn-lt"/>
            </a:rPr>
            <a:t>Uzunmüddətli Strateji Vizyon (Təhsil və Gənclərin İnkişafı)</a:t>
          </a:r>
          <a:endParaRPr lang="en-GB" sz="1600" noProof="1">
            <a:latin typeface="+mn-lt"/>
          </a:endParaRPr>
        </a:p>
      </dgm:t>
    </dgm:pt>
    <dgm:pt modelId="{D98C9A6F-B881-6442-BBE3-196812C28E0F}" type="parTrans" cxnId="{AACC7317-984F-F74D-BEAD-CC1A7179C9FD}">
      <dgm:prSet/>
      <dgm:spPr/>
      <dgm:t>
        <a:bodyPr/>
        <a:lstStyle/>
        <a:p>
          <a:endParaRPr lang="en-GB" sz="1600" noProof="1">
            <a:latin typeface="+mn-lt"/>
          </a:endParaRPr>
        </a:p>
      </dgm:t>
    </dgm:pt>
    <dgm:pt modelId="{F61934DF-E70C-6243-A64D-6217A53A2764}" type="sibTrans" cxnId="{AACC7317-984F-F74D-BEAD-CC1A7179C9FD}">
      <dgm:prSet/>
      <dgm:spPr/>
      <dgm:t>
        <a:bodyPr/>
        <a:lstStyle/>
        <a:p>
          <a:endParaRPr lang="en-GB" sz="1600" noProof="1">
            <a:latin typeface="+mn-lt"/>
          </a:endParaRPr>
        </a:p>
      </dgm:t>
    </dgm:pt>
    <dgm:pt modelId="{1208D5FE-4E3E-8240-AF49-40746D1141F3}">
      <dgm:prSet custT="1"/>
      <dgm:spPr/>
      <dgm:t>
        <a:bodyPr/>
        <a:lstStyle/>
        <a:p>
          <a:pPr rtl="0"/>
          <a:r>
            <a:rPr lang="en-GB" sz="1600" b="1" noProof="1">
              <a:latin typeface="+mn-lt"/>
            </a:rPr>
            <a:t>Vətənpərvərlik və Dəyərlərin İnteqrasiyası </a:t>
          </a:r>
          <a:endParaRPr lang="en-GB" sz="1600" noProof="1">
            <a:latin typeface="+mn-lt"/>
          </a:endParaRPr>
        </a:p>
      </dgm:t>
    </dgm:pt>
    <dgm:pt modelId="{7473DA67-29D6-7E42-B488-4A3CFFEF5208}" type="parTrans" cxnId="{1D5ABA14-09F4-7F44-921F-520653F0962F}">
      <dgm:prSet/>
      <dgm:spPr/>
      <dgm:t>
        <a:bodyPr/>
        <a:lstStyle/>
        <a:p>
          <a:endParaRPr lang="en-GB" sz="1600" noProof="1">
            <a:latin typeface="+mn-lt"/>
          </a:endParaRPr>
        </a:p>
      </dgm:t>
    </dgm:pt>
    <dgm:pt modelId="{71085E1B-18B1-6C48-A6E4-8BEBF1185F25}" type="sibTrans" cxnId="{1D5ABA14-09F4-7F44-921F-520653F0962F}">
      <dgm:prSet/>
      <dgm:spPr/>
      <dgm:t>
        <a:bodyPr/>
        <a:lstStyle/>
        <a:p>
          <a:endParaRPr lang="en-GB" sz="1600" noProof="1">
            <a:latin typeface="+mn-lt"/>
          </a:endParaRPr>
        </a:p>
      </dgm:t>
    </dgm:pt>
    <dgm:pt modelId="{E6BC32F2-EE23-594B-9D39-DFC467234F6E}">
      <dgm:prSet custT="1"/>
      <dgm:spPr/>
      <dgm:t>
        <a:bodyPr/>
        <a:lstStyle/>
        <a:p>
          <a:pPr rtl="0"/>
          <a:r>
            <a:rPr kumimoji="0" lang="en-GB" sz="1600" b="0" i="0" u="none" strike="noStrike" cap="none" normalizeH="0" baseline="0" noProof="1">
              <a:ln>
                <a:noFill/>
              </a:ln>
              <a:solidFill>
                <a:schemeClr val="bg1"/>
              </a:solidFill>
              <a:effectLst/>
              <a:latin typeface="+mn-lt"/>
            </a:rPr>
            <a:t>Nailə xanım </a:t>
          </a:r>
          <a:r>
            <a:rPr kumimoji="0" lang="en-GB" sz="1600" b="1" i="0" u="none" strike="noStrike" cap="none" normalizeH="0" baseline="0" noProof="1">
              <a:ln>
                <a:noFill/>
              </a:ln>
              <a:solidFill>
                <a:schemeClr val="bg1"/>
              </a:solidFill>
              <a:effectLst/>
              <a:latin typeface="+mn-lt"/>
            </a:rPr>
            <a:t>hibrid liderlik modeli</a:t>
          </a:r>
          <a:r>
            <a:rPr kumimoji="0" lang="en-GB" sz="1600" b="0" i="0" u="none" strike="noStrike" cap="none" normalizeH="0" baseline="0" noProof="1">
              <a:ln>
                <a:noFill/>
              </a:ln>
              <a:solidFill>
                <a:schemeClr val="bg1"/>
              </a:solidFill>
              <a:effectLst/>
              <a:latin typeface="+mn-lt"/>
            </a:rPr>
            <a:t> nümayiş etdirirdi:</a:t>
          </a:r>
        </a:p>
      </dgm:t>
    </dgm:pt>
    <dgm:pt modelId="{F29B0B40-3ACA-374D-B5C3-6B3A6DE764A1}" type="parTrans" cxnId="{F90E92C1-794F-6E41-A840-F9AD1024188A}">
      <dgm:prSet/>
      <dgm:spPr/>
      <dgm:t>
        <a:bodyPr/>
        <a:lstStyle/>
        <a:p>
          <a:endParaRPr lang="en-GB" sz="1600" noProof="1">
            <a:latin typeface="+mn-lt"/>
          </a:endParaRPr>
        </a:p>
      </dgm:t>
    </dgm:pt>
    <dgm:pt modelId="{959ABEF0-F26A-504A-9864-7C9432B59089}" type="sibTrans" cxnId="{F90E92C1-794F-6E41-A840-F9AD1024188A}">
      <dgm:prSet/>
      <dgm:spPr/>
      <dgm:t>
        <a:bodyPr/>
        <a:lstStyle/>
        <a:p>
          <a:endParaRPr lang="en-GB" sz="1600" noProof="1">
            <a:latin typeface="+mn-lt"/>
          </a:endParaRPr>
        </a:p>
      </dgm:t>
    </dgm:pt>
    <dgm:pt modelId="{19094B89-47AB-4042-AAD0-B69E56BFA463}">
      <dgm:prSet custT="1"/>
      <dgm:spPr/>
      <dgm:t>
        <a:bodyPr/>
        <a:lstStyle/>
        <a:p>
          <a:pPr rtl="0"/>
          <a:r>
            <a:rPr kumimoji="0" lang="en-GB" sz="1600" b="1" i="1" u="none" strike="noStrike" cap="none" normalizeH="0" baseline="0" noProof="1">
              <a:ln>
                <a:noFill/>
              </a:ln>
              <a:solidFill>
                <a:schemeClr val="tx1"/>
              </a:solidFill>
              <a:effectLst/>
              <a:latin typeface="+mn-lt"/>
            </a:rPr>
            <a:t>Transforma</a:t>
          </a:r>
          <a:r>
            <a:rPr kumimoji="0" lang="az-Latn-AZ" sz="1600" b="1" i="1" u="none" strike="noStrike" cap="none" normalizeH="0" baseline="0" noProof="1">
              <a:ln>
                <a:noFill/>
              </a:ln>
              <a:solidFill>
                <a:schemeClr val="tx1"/>
              </a:solidFill>
              <a:effectLst/>
              <a:latin typeface="+mn-lt"/>
            </a:rPr>
            <a:t>tiv</a:t>
          </a:r>
          <a:r>
            <a:rPr kumimoji="0" lang="en-GB" sz="1600" b="1" i="0" u="none" strike="noStrike" cap="none" normalizeH="0" baseline="0" noProof="1">
              <a:ln>
                <a:noFill/>
              </a:ln>
              <a:solidFill>
                <a:schemeClr val="tx1"/>
              </a:solidFill>
              <a:effectLst/>
              <a:latin typeface="+mn-lt"/>
            </a:rPr>
            <a:t>: </a:t>
          </a:r>
          <a:r>
            <a:rPr kumimoji="0" lang="en-GB" sz="1600" b="0" i="0" u="none" strike="noStrike" cap="none" normalizeH="0" baseline="0" noProof="1">
              <a:ln>
                <a:noFill/>
              </a:ln>
              <a:solidFill>
                <a:schemeClr val="tx1"/>
              </a:solidFill>
              <a:effectLst/>
              <a:latin typeface="+mn-lt"/>
            </a:rPr>
            <a:t>İlham verən, dəyişiklik yaradan</a:t>
          </a:r>
        </a:p>
      </dgm:t>
    </dgm:pt>
    <dgm:pt modelId="{866543BC-9978-1641-8384-57FD86DBB447}" type="parTrans" cxnId="{5E867CEA-CCC8-5442-A8B3-B1FDA15E48BE}">
      <dgm:prSet/>
      <dgm:spPr/>
      <dgm:t>
        <a:bodyPr/>
        <a:lstStyle/>
        <a:p>
          <a:endParaRPr lang="en-GB" sz="1600" noProof="1">
            <a:latin typeface="+mn-lt"/>
          </a:endParaRPr>
        </a:p>
      </dgm:t>
    </dgm:pt>
    <dgm:pt modelId="{DEEDCBFF-9B9D-F047-BDD7-FF6299EE7075}" type="sibTrans" cxnId="{5E867CEA-CCC8-5442-A8B3-B1FDA15E48BE}">
      <dgm:prSet/>
      <dgm:spPr/>
      <dgm:t>
        <a:bodyPr/>
        <a:lstStyle/>
        <a:p>
          <a:endParaRPr lang="en-GB" sz="1600" noProof="1">
            <a:latin typeface="+mn-lt"/>
          </a:endParaRPr>
        </a:p>
      </dgm:t>
    </dgm:pt>
    <dgm:pt modelId="{28121B03-9BC9-BF41-90AF-81670E7165C1}">
      <dgm:prSet/>
      <dgm:spPr/>
      <dgm:t>
        <a:bodyPr/>
        <a:lstStyle/>
        <a:p>
          <a:pPr rtl="0"/>
          <a:endParaRPr lang="en-GB" sz="1600" b="1" noProof="1">
            <a:latin typeface="+mn-lt"/>
          </a:endParaRPr>
        </a:p>
      </dgm:t>
    </dgm:pt>
    <dgm:pt modelId="{90C16B61-8E16-8949-86A8-2DD7F378B319}" type="parTrans" cxnId="{C60263DD-08D2-E34A-BA3E-FD96B1446805}">
      <dgm:prSet/>
      <dgm:spPr/>
      <dgm:t>
        <a:bodyPr/>
        <a:lstStyle/>
        <a:p>
          <a:endParaRPr lang="en-GB" sz="1600" noProof="1">
            <a:latin typeface="+mn-lt"/>
          </a:endParaRPr>
        </a:p>
      </dgm:t>
    </dgm:pt>
    <dgm:pt modelId="{97E45F83-160D-9749-9840-0C8C0C426281}" type="sibTrans" cxnId="{C60263DD-08D2-E34A-BA3E-FD96B1446805}">
      <dgm:prSet/>
      <dgm:spPr/>
      <dgm:t>
        <a:bodyPr/>
        <a:lstStyle/>
        <a:p>
          <a:endParaRPr lang="en-GB" sz="1600" noProof="1">
            <a:latin typeface="+mn-lt"/>
          </a:endParaRPr>
        </a:p>
      </dgm:t>
    </dgm:pt>
    <dgm:pt modelId="{4A9B5093-7A98-A348-9BA4-D78A51C99AE4}">
      <dgm:prSet custT="1"/>
      <dgm:spPr/>
      <dgm:t>
        <a:bodyPr/>
        <a:lstStyle/>
        <a:p>
          <a:pPr rtl="0"/>
          <a:r>
            <a:rPr kumimoji="0" lang="en-GB" sz="1600" b="1" i="1" u="none" strike="noStrike" cap="none" normalizeH="0" baseline="0" noProof="1">
              <a:ln>
                <a:noFill/>
              </a:ln>
              <a:solidFill>
                <a:schemeClr val="tx1"/>
              </a:solidFill>
              <a:effectLst/>
              <a:latin typeface="+mn-lt"/>
            </a:rPr>
            <a:t>Strateji</a:t>
          </a:r>
          <a:r>
            <a:rPr kumimoji="0" lang="en-GB" sz="1600" b="1" i="0" u="none" strike="noStrike" cap="none" normalizeH="0" baseline="0" noProof="1">
              <a:ln>
                <a:noFill/>
              </a:ln>
              <a:solidFill>
                <a:schemeClr val="tx1"/>
              </a:solidFill>
              <a:effectLst/>
              <a:latin typeface="+mn-lt"/>
            </a:rPr>
            <a:t>: </a:t>
          </a:r>
          <a:r>
            <a:rPr kumimoji="0" lang="en-GB" sz="1600" b="0" i="0" u="none" strike="noStrike" cap="none" normalizeH="0" baseline="0" noProof="1">
              <a:ln>
                <a:noFill/>
              </a:ln>
              <a:solidFill>
                <a:schemeClr val="tx1"/>
              </a:solidFill>
              <a:effectLst/>
              <a:latin typeface="+mn-lt"/>
            </a:rPr>
            <a:t>Təhsil müəssisələri quran və inkişaf etdirən</a:t>
          </a:r>
        </a:p>
      </dgm:t>
    </dgm:pt>
    <dgm:pt modelId="{F0E65F42-AEA2-D343-8D47-F92C1EBF5712}" type="parTrans" cxnId="{7019233A-D68E-EE46-889C-27D47A6A429F}">
      <dgm:prSet/>
      <dgm:spPr/>
      <dgm:t>
        <a:bodyPr/>
        <a:lstStyle/>
        <a:p>
          <a:endParaRPr lang="en-GB" sz="1600" noProof="1">
            <a:latin typeface="+mn-lt"/>
          </a:endParaRPr>
        </a:p>
      </dgm:t>
    </dgm:pt>
    <dgm:pt modelId="{CD8E8AE6-90BA-C540-87EA-72A62CDEB120}" type="sibTrans" cxnId="{7019233A-D68E-EE46-889C-27D47A6A429F}">
      <dgm:prSet/>
      <dgm:spPr/>
      <dgm:t>
        <a:bodyPr/>
        <a:lstStyle/>
        <a:p>
          <a:endParaRPr lang="en-GB" sz="1600" noProof="1">
            <a:latin typeface="+mn-lt"/>
          </a:endParaRPr>
        </a:p>
      </dgm:t>
    </dgm:pt>
    <dgm:pt modelId="{06535F1D-9681-C044-89C3-A139192DA24F}">
      <dgm:prSet custT="1"/>
      <dgm:spPr/>
      <dgm:t>
        <a:bodyPr/>
        <a:lstStyle/>
        <a:p>
          <a:pPr rtl="0"/>
          <a:r>
            <a:rPr kumimoji="0" lang="en-GB" sz="1600" b="1" i="1" u="none" strike="noStrike" cap="none" normalizeH="0" baseline="0" noProof="1">
              <a:ln>
                <a:noFill/>
              </a:ln>
              <a:solidFill>
                <a:schemeClr val="tx1"/>
              </a:solidFill>
              <a:effectLst/>
              <a:latin typeface="+mn-lt"/>
            </a:rPr>
            <a:t>Xidmətkar</a:t>
          </a:r>
          <a:r>
            <a:rPr kumimoji="0" lang="en-GB" sz="1600" b="1" i="0" u="none" strike="noStrike" cap="none" normalizeH="0" baseline="0" noProof="1">
              <a:ln>
                <a:noFill/>
              </a:ln>
              <a:solidFill>
                <a:schemeClr val="tx1"/>
              </a:solidFill>
              <a:effectLst/>
              <a:latin typeface="+mn-lt"/>
            </a:rPr>
            <a:t>: </a:t>
          </a:r>
          <a:r>
            <a:rPr kumimoji="0" lang="en-GB" sz="1600" b="0" i="0" u="none" strike="noStrike" cap="none" normalizeH="0" baseline="0" noProof="1">
              <a:ln>
                <a:noFill/>
              </a:ln>
              <a:solidFill>
                <a:schemeClr val="tx1"/>
              </a:solidFill>
              <a:effectLst/>
              <a:latin typeface="+mn-lt"/>
            </a:rPr>
            <a:t>Empatiya və xidmətlə insanlara öncüllük edən</a:t>
          </a:r>
        </a:p>
      </dgm:t>
    </dgm:pt>
    <dgm:pt modelId="{2D2BF76E-7AA4-4F41-BFFE-F27A62FD22A9}" type="parTrans" cxnId="{82BC8ADF-CF3D-7D41-B19D-FEC90039FB2B}">
      <dgm:prSet/>
      <dgm:spPr/>
      <dgm:t>
        <a:bodyPr/>
        <a:lstStyle/>
        <a:p>
          <a:endParaRPr lang="en-GB" sz="1600" noProof="1">
            <a:latin typeface="+mn-lt"/>
          </a:endParaRPr>
        </a:p>
      </dgm:t>
    </dgm:pt>
    <dgm:pt modelId="{2BEF1224-4A01-F747-8C35-EC99772BCE07}" type="sibTrans" cxnId="{82BC8ADF-CF3D-7D41-B19D-FEC90039FB2B}">
      <dgm:prSet/>
      <dgm:spPr/>
      <dgm:t>
        <a:bodyPr/>
        <a:lstStyle/>
        <a:p>
          <a:endParaRPr lang="en-GB" sz="1600" noProof="1">
            <a:latin typeface="+mn-lt"/>
          </a:endParaRPr>
        </a:p>
      </dgm:t>
    </dgm:pt>
    <dgm:pt modelId="{55E50FD9-31D7-4E0E-ADE1-19E345058045}" type="pres">
      <dgm:prSet presAssocID="{3BCD7AAA-EAEE-4BF3-9205-CF84CDEEF633}" presName="Name0" presStyleCnt="0">
        <dgm:presLayoutVars>
          <dgm:chMax val="7"/>
          <dgm:chPref val="7"/>
          <dgm:dir/>
        </dgm:presLayoutVars>
      </dgm:prSet>
      <dgm:spPr/>
    </dgm:pt>
    <dgm:pt modelId="{E93E8D6D-FDFB-4B78-A740-FB8A06A0FE76}" type="pres">
      <dgm:prSet presAssocID="{3BCD7AAA-EAEE-4BF3-9205-CF84CDEEF633}" presName="Name1" presStyleCnt="0"/>
      <dgm:spPr/>
    </dgm:pt>
    <dgm:pt modelId="{C4BADF3D-268D-4E92-B3D8-C1F8916C9BF2}" type="pres">
      <dgm:prSet presAssocID="{3BCD7AAA-EAEE-4BF3-9205-CF84CDEEF633}" presName="cycle" presStyleCnt="0"/>
      <dgm:spPr/>
    </dgm:pt>
    <dgm:pt modelId="{C5E91CE2-A854-45A4-B9D1-E6059BF9602A}" type="pres">
      <dgm:prSet presAssocID="{3BCD7AAA-EAEE-4BF3-9205-CF84CDEEF633}" presName="srcNode" presStyleLbl="node1" presStyleIdx="0" presStyleCnt="7"/>
      <dgm:spPr/>
    </dgm:pt>
    <dgm:pt modelId="{72C15E27-5A47-4130-A625-5CD3AE7FC79E}" type="pres">
      <dgm:prSet presAssocID="{3BCD7AAA-EAEE-4BF3-9205-CF84CDEEF633}" presName="conn" presStyleLbl="parChTrans1D2" presStyleIdx="0" presStyleCnt="1"/>
      <dgm:spPr/>
    </dgm:pt>
    <dgm:pt modelId="{F75BCBF4-86A8-41D7-AFF7-07589240B19E}" type="pres">
      <dgm:prSet presAssocID="{3BCD7AAA-EAEE-4BF3-9205-CF84CDEEF633}" presName="extraNode" presStyleLbl="node1" presStyleIdx="0" presStyleCnt="7"/>
      <dgm:spPr/>
    </dgm:pt>
    <dgm:pt modelId="{1FCE9836-0DE4-4CED-AA21-B0C189B434CA}" type="pres">
      <dgm:prSet presAssocID="{3BCD7AAA-EAEE-4BF3-9205-CF84CDEEF633}" presName="dstNode" presStyleLbl="node1" presStyleIdx="0" presStyleCnt="7"/>
      <dgm:spPr/>
    </dgm:pt>
    <dgm:pt modelId="{F593BC40-0A34-BC43-9492-F34FAB479CE4}" type="pres">
      <dgm:prSet presAssocID="{E3B92A1D-9C31-6243-8879-F100A18751E7}" presName="text_1" presStyleLbl="node1" presStyleIdx="0" presStyleCnt="7">
        <dgm:presLayoutVars>
          <dgm:bulletEnabled val="1"/>
        </dgm:presLayoutVars>
      </dgm:prSet>
      <dgm:spPr/>
    </dgm:pt>
    <dgm:pt modelId="{005F63D8-D0E0-0D4E-BCB5-55BAEE9A5A1E}" type="pres">
      <dgm:prSet presAssocID="{E3B92A1D-9C31-6243-8879-F100A18751E7}" presName="accent_1" presStyleCnt="0"/>
      <dgm:spPr/>
    </dgm:pt>
    <dgm:pt modelId="{AE99DDFF-8B3A-2E42-9DB6-1F7F15821762}" type="pres">
      <dgm:prSet presAssocID="{E3B92A1D-9C31-6243-8879-F100A18751E7}" presName="accentRepeatNode" presStyleLbl="solidFgAcc1" presStyleIdx="0" presStyleCnt="7"/>
      <dgm:spPr/>
    </dgm:pt>
    <dgm:pt modelId="{54773E4C-9847-A845-BEAA-C74A6E3F9D0E}" type="pres">
      <dgm:prSet presAssocID="{3D303A78-ED02-194D-8DEC-B1F50C0DDF43}" presName="text_2" presStyleLbl="node1" presStyleIdx="1" presStyleCnt="7">
        <dgm:presLayoutVars>
          <dgm:bulletEnabled val="1"/>
        </dgm:presLayoutVars>
      </dgm:prSet>
      <dgm:spPr/>
    </dgm:pt>
    <dgm:pt modelId="{41AC00F3-00EF-6F4A-BBC0-BA12F24561B8}" type="pres">
      <dgm:prSet presAssocID="{3D303A78-ED02-194D-8DEC-B1F50C0DDF43}" presName="accent_2" presStyleCnt="0"/>
      <dgm:spPr/>
    </dgm:pt>
    <dgm:pt modelId="{B3B9C776-8FA2-C04A-B15B-A6547D737DDA}" type="pres">
      <dgm:prSet presAssocID="{3D303A78-ED02-194D-8DEC-B1F50C0DDF43}" presName="accentRepeatNode" presStyleLbl="solidFgAcc1" presStyleIdx="1" presStyleCnt="7"/>
      <dgm:spPr/>
    </dgm:pt>
    <dgm:pt modelId="{D86847F2-32A2-E24A-8053-7968A6DF12CF}" type="pres">
      <dgm:prSet presAssocID="{1208D5FE-4E3E-8240-AF49-40746D1141F3}" presName="text_3" presStyleLbl="node1" presStyleIdx="2" presStyleCnt="7">
        <dgm:presLayoutVars>
          <dgm:bulletEnabled val="1"/>
        </dgm:presLayoutVars>
      </dgm:prSet>
      <dgm:spPr/>
    </dgm:pt>
    <dgm:pt modelId="{26DF4CE6-E610-ED4B-95D9-CD2D4CA332EC}" type="pres">
      <dgm:prSet presAssocID="{1208D5FE-4E3E-8240-AF49-40746D1141F3}" presName="accent_3" presStyleCnt="0"/>
      <dgm:spPr/>
    </dgm:pt>
    <dgm:pt modelId="{B8FF0EAF-F12A-E244-8BA1-A64D649395CB}" type="pres">
      <dgm:prSet presAssocID="{1208D5FE-4E3E-8240-AF49-40746D1141F3}" presName="accentRepeatNode" presStyleLbl="solidFgAcc1" presStyleIdx="2" presStyleCnt="7"/>
      <dgm:spPr/>
    </dgm:pt>
    <dgm:pt modelId="{73495E96-518D-5742-B979-46D2FA7ABFDE}" type="pres">
      <dgm:prSet presAssocID="{E6BC32F2-EE23-594B-9D39-DFC467234F6E}" presName="text_4" presStyleLbl="node1" presStyleIdx="3" presStyleCnt="7">
        <dgm:presLayoutVars>
          <dgm:bulletEnabled val="1"/>
        </dgm:presLayoutVars>
      </dgm:prSet>
      <dgm:spPr/>
    </dgm:pt>
    <dgm:pt modelId="{75CEA2AC-7BB2-A04D-BAF6-088D55B69D36}" type="pres">
      <dgm:prSet presAssocID="{E6BC32F2-EE23-594B-9D39-DFC467234F6E}" presName="accent_4" presStyleCnt="0"/>
      <dgm:spPr/>
    </dgm:pt>
    <dgm:pt modelId="{3C67401A-D35B-BE43-88DF-5BCB921DA269}" type="pres">
      <dgm:prSet presAssocID="{E6BC32F2-EE23-594B-9D39-DFC467234F6E}" presName="accentRepeatNode" presStyleLbl="solidFgAcc1" presStyleIdx="3" presStyleCnt="7"/>
      <dgm:spPr/>
    </dgm:pt>
    <dgm:pt modelId="{65455DDB-6A7B-AB46-A7FA-97F6BB12BE83}" type="pres">
      <dgm:prSet presAssocID="{19094B89-47AB-4042-AAD0-B69E56BFA463}" presName="text_5" presStyleLbl="node1" presStyleIdx="4" presStyleCnt="7">
        <dgm:presLayoutVars>
          <dgm:bulletEnabled val="1"/>
        </dgm:presLayoutVars>
      </dgm:prSet>
      <dgm:spPr/>
    </dgm:pt>
    <dgm:pt modelId="{A31C385A-C55D-184A-9087-ED91E4066ADA}" type="pres">
      <dgm:prSet presAssocID="{19094B89-47AB-4042-AAD0-B69E56BFA463}" presName="accent_5" presStyleCnt="0"/>
      <dgm:spPr/>
    </dgm:pt>
    <dgm:pt modelId="{218A24CD-E907-F747-97DA-CA8D235F3952}" type="pres">
      <dgm:prSet presAssocID="{19094B89-47AB-4042-AAD0-B69E56BFA463}" presName="accentRepeatNode" presStyleLbl="solidFgAcc1" presStyleIdx="4" presStyleCnt="7"/>
      <dgm:spPr/>
    </dgm:pt>
    <dgm:pt modelId="{E61C0759-1EBC-9F4B-AAD7-AB8F20E9751E}" type="pres">
      <dgm:prSet presAssocID="{4A9B5093-7A98-A348-9BA4-D78A51C99AE4}" presName="text_6" presStyleLbl="node1" presStyleIdx="5" presStyleCnt="7">
        <dgm:presLayoutVars>
          <dgm:bulletEnabled val="1"/>
        </dgm:presLayoutVars>
      </dgm:prSet>
      <dgm:spPr/>
    </dgm:pt>
    <dgm:pt modelId="{7B4F9869-5B1A-2949-9136-B8A48759E305}" type="pres">
      <dgm:prSet presAssocID="{4A9B5093-7A98-A348-9BA4-D78A51C99AE4}" presName="accent_6" presStyleCnt="0"/>
      <dgm:spPr/>
    </dgm:pt>
    <dgm:pt modelId="{D6BFBE7A-8669-2E45-9859-75C82081EE17}" type="pres">
      <dgm:prSet presAssocID="{4A9B5093-7A98-A348-9BA4-D78A51C99AE4}" presName="accentRepeatNode" presStyleLbl="solidFgAcc1" presStyleIdx="5" presStyleCnt="7"/>
      <dgm:spPr/>
    </dgm:pt>
    <dgm:pt modelId="{9044AD0F-258C-2644-9F55-F402F5DD645D}" type="pres">
      <dgm:prSet presAssocID="{06535F1D-9681-C044-89C3-A139192DA24F}" presName="text_7" presStyleLbl="node1" presStyleIdx="6" presStyleCnt="7">
        <dgm:presLayoutVars>
          <dgm:bulletEnabled val="1"/>
        </dgm:presLayoutVars>
      </dgm:prSet>
      <dgm:spPr/>
    </dgm:pt>
    <dgm:pt modelId="{A012D2BC-4602-7E4C-9AE3-446C93806BF3}" type="pres">
      <dgm:prSet presAssocID="{06535F1D-9681-C044-89C3-A139192DA24F}" presName="accent_7" presStyleCnt="0"/>
      <dgm:spPr/>
    </dgm:pt>
    <dgm:pt modelId="{97F1DCD0-9EF0-5646-AB02-0F458CBF638D}" type="pres">
      <dgm:prSet presAssocID="{06535F1D-9681-C044-89C3-A139192DA24F}" presName="accentRepeatNode" presStyleLbl="solidFgAcc1" presStyleIdx="6" presStyleCnt="7" custLinFactY="200000" custLinFactNeighborX="-28081" custLinFactNeighborY="271069"/>
      <dgm:spPr/>
    </dgm:pt>
  </dgm:ptLst>
  <dgm:cxnLst>
    <dgm:cxn modelId="{EDF0C411-1CF5-4E83-A7F1-CD1CA3900B57}" srcId="{3BCD7AAA-EAEE-4BF3-9205-CF84CDEEF633}" destId="{6EF83416-86EA-4B5E-BC93-9CBD5362245C}" srcOrd="11" destOrd="0" parTransId="{A7D63BB3-E509-465A-9855-163741132FFE}" sibTransId="{A24C4067-2E10-4BB1-90AD-A0145B456B96}"/>
    <dgm:cxn modelId="{1D5ABA14-09F4-7F44-921F-520653F0962F}" srcId="{3BCD7AAA-EAEE-4BF3-9205-CF84CDEEF633}" destId="{1208D5FE-4E3E-8240-AF49-40746D1141F3}" srcOrd="2" destOrd="0" parTransId="{7473DA67-29D6-7E42-B488-4A3CFFEF5208}" sibTransId="{71085E1B-18B1-6C48-A6E4-8BEBF1185F25}"/>
    <dgm:cxn modelId="{AACC7317-984F-F74D-BEAD-CC1A7179C9FD}" srcId="{3BCD7AAA-EAEE-4BF3-9205-CF84CDEEF633}" destId="{E3B92A1D-9C31-6243-8879-F100A18751E7}" srcOrd="0" destOrd="0" parTransId="{D98C9A6F-B881-6442-BBE3-196812C28E0F}" sibTransId="{F61934DF-E70C-6243-A64D-6217A53A2764}"/>
    <dgm:cxn modelId="{AD765732-C084-6845-B76D-7C011546F28C}" type="presOf" srcId="{E3B92A1D-9C31-6243-8879-F100A18751E7}" destId="{F593BC40-0A34-BC43-9492-F34FAB479CE4}" srcOrd="0" destOrd="0" presId="urn:microsoft.com/office/officeart/2008/layout/VerticalCurvedList#1"/>
    <dgm:cxn modelId="{7019233A-D68E-EE46-889C-27D47A6A429F}" srcId="{3BCD7AAA-EAEE-4BF3-9205-CF84CDEEF633}" destId="{4A9B5093-7A98-A348-9BA4-D78A51C99AE4}" srcOrd="5" destOrd="0" parTransId="{F0E65F42-AEA2-D343-8D47-F92C1EBF5712}" sibTransId="{CD8E8AE6-90BA-C540-87EA-72A62CDEB120}"/>
    <dgm:cxn modelId="{B5CA7D5E-F097-4023-B28E-B2EDDBC91264}" srcId="{3BCD7AAA-EAEE-4BF3-9205-CF84CDEEF633}" destId="{2F040248-D0A0-4E39-A654-7CA7598A81DC}" srcOrd="9" destOrd="0" parTransId="{B61AE732-5BCF-4460-BF28-E404DFBCAE89}" sibTransId="{ABB249F6-1B85-424D-9889-C7EFF7FC18C8}"/>
    <dgm:cxn modelId="{B340F565-0B75-404D-A43E-0222AE0F2A51}" type="presOf" srcId="{3BCD7AAA-EAEE-4BF3-9205-CF84CDEEF633}" destId="{55E50FD9-31D7-4E0E-ADE1-19E345058045}" srcOrd="0" destOrd="0" presId="urn:microsoft.com/office/officeart/2008/layout/VerticalCurvedList#1"/>
    <dgm:cxn modelId="{1E3D1D48-DA09-734F-B505-8F06C4B8960A}" type="presOf" srcId="{3D303A78-ED02-194D-8DEC-B1F50C0DDF43}" destId="{54773E4C-9847-A845-BEAA-C74A6E3F9D0E}" srcOrd="0" destOrd="0" presId="urn:microsoft.com/office/officeart/2008/layout/VerticalCurvedList#1"/>
    <dgm:cxn modelId="{25BBE885-0F7F-1F48-B23B-89067AF54651}" type="presOf" srcId="{4A9B5093-7A98-A348-9BA4-D78A51C99AE4}" destId="{E61C0759-1EBC-9F4B-AAD7-AB8F20E9751E}" srcOrd="0" destOrd="0" presId="urn:microsoft.com/office/officeart/2008/layout/VerticalCurvedList#1"/>
    <dgm:cxn modelId="{0BA40096-185D-47CC-AEFB-5C6E9BBDCCC9}" srcId="{3BCD7AAA-EAEE-4BF3-9205-CF84CDEEF633}" destId="{D3D841E6-D78F-414B-A2BB-8B9E52ED048D}" srcOrd="10" destOrd="0" parTransId="{E2B51542-79AB-4FD9-AE48-E34A2E050F35}" sibTransId="{D3105F6E-BA26-4FA8-9465-9F23BD6F05D4}"/>
    <dgm:cxn modelId="{7C53499B-D2D0-2B47-B0E2-BE285FE3D990}" type="presOf" srcId="{06535F1D-9681-C044-89C3-A139192DA24F}" destId="{9044AD0F-258C-2644-9F55-F402F5DD645D}" srcOrd="0" destOrd="0" presId="urn:microsoft.com/office/officeart/2008/layout/VerticalCurvedList#1"/>
    <dgm:cxn modelId="{71F2B9AA-91E1-D844-8E7F-F593519BB9D8}" srcId="{3BCD7AAA-EAEE-4BF3-9205-CF84CDEEF633}" destId="{3D303A78-ED02-194D-8DEC-B1F50C0DDF43}" srcOrd="1" destOrd="0" parTransId="{714204D1-9E87-2C4E-9165-9BBB336C8281}" sibTransId="{BD986AD9-11DD-E54F-ACC9-B8A61AA5A613}"/>
    <dgm:cxn modelId="{49B104AF-862C-4847-B7AC-D8FB763B9270}" type="presOf" srcId="{E6BC32F2-EE23-594B-9D39-DFC467234F6E}" destId="{73495E96-518D-5742-B979-46D2FA7ABFDE}" srcOrd="0" destOrd="0" presId="urn:microsoft.com/office/officeart/2008/layout/VerticalCurvedList#1"/>
    <dgm:cxn modelId="{3AEEECB3-B083-411B-9D9A-E7AC8CC062BA}" srcId="{3BCD7AAA-EAEE-4BF3-9205-CF84CDEEF633}" destId="{FE3EE0D4-062F-4D2D-BFEE-3E0D2167BF6F}" srcOrd="8" destOrd="0" parTransId="{5940BE8A-454C-49BD-994D-619D14C77C8D}" sibTransId="{7573D4FB-C26E-41CB-B7A1-DA7645A068C2}"/>
    <dgm:cxn modelId="{F90E92C1-794F-6E41-A840-F9AD1024188A}" srcId="{3BCD7AAA-EAEE-4BF3-9205-CF84CDEEF633}" destId="{E6BC32F2-EE23-594B-9D39-DFC467234F6E}" srcOrd="3" destOrd="0" parTransId="{F29B0B40-3ACA-374D-B5C3-6B3A6DE764A1}" sibTransId="{959ABEF0-F26A-504A-9864-7C9432B59089}"/>
    <dgm:cxn modelId="{1373A7D6-8712-884B-A998-57F2C531A4D0}" type="presOf" srcId="{19094B89-47AB-4042-AAD0-B69E56BFA463}" destId="{65455DDB-6A7B-AB46-A7FA-97F6BB12BE83}" srcOrd="0" destOrd="0" presId="urn:microsoft.com/office/officeart/2008/layout/VerticalCurvedList#1"/>
    <dgm:cxn modelId="{C60263DD-08D2-E34A-BA3E-FD96B1446805}" srcId="{3BCD7AAA-EAEE-4BF3-9205-CF84CDEEF633}" destId="{28121B03-9BC9-BF41-90AF-81670E7165C1}" srcOrd="7" destOrd="0" parTransId="{90C16B61-8E16-8949-86A8-2DD7F378B319}" sibTransId="{97E45F83-160D-9749-9840-0C8C0C426281}"/>
    <dgm:cxn modelId="{82BC8ADF-CF3D-7D41-B19D-FEC90039FB2B}" srcId="{3BCD7AAA-EAEE-4BF3-9205-CF84CDEEF633}" destId="{06535F1D-9681-C044-89C3-A139192DA24F}" srcOrd="6" destOrd="0" parTransId="{2D2BF76E-7AA4-4F41-BFFE-F27A62FD22A9}" sibTransId="{2BEF1224-4A01-F747-8C35-EC99772BCE07}"/>
    <dgm:cxn modelId="{019133E2-21BE-AC4D-8FF3-04CF54C7A3BF}" type="presOf" srcId="{1208D5FE-4E3E-8240-AF49-40746D1141F3}" destId="{D86847F2-32A2-E24A-8053-7968A6DF12CF}" srcOrd="0" destOrd="0" presId="urn:microsoft.com/office/officeart/2008/layout/VerticalCurvedList#1"/>
    <dgm:cxn modelId="{C5B17CE8-89F3-694A-9AC1-5E6B0B5DED8A}" type="presOf" srcId="{F61934DF-E70C-6243-A64D-6217A53A2764}" destId="{72C15E27-5A47-4130-A625-5CD3AE7FC79E}" srcOrd="0" destOrd="0" presId="urn:microsoft.com/office/officeart/2008/layout/VerticalCurvedList#1"/>
    <dgm:cxn modelId="{5E867CEA-CCC8-5442-A8B3-B1FDA15E48BE}" srcId="{3BCD7AAA-EAEE-4BF3-9205-CF84CDEEF633}" destId="{19094B89-47AB-4042-AAD0-B69E56BFA463}" srcOrd="4" destOrd="0" parTransId="{866543BC-9978-1641-8384-57FD86DBB447}" sibTransId="{DEEDCBFF-9B9D-F047-BDD7-FF6299EE7075}"/>
    <dgm:cxn modelId="{8F35B178-E074-CB49-BDEE-75CA0C149583}" type="presParOf" srcId="{55E50FD9-31D7-4E0E-ADE1-19E345058045}" destId="{E93E8D6D-FDFB-4B78-A740-FB8A06A0FE76}" srcOrd="0" destOrd="0" presId="urn:microsoft.com/office/officeart/2008/layout/VerticalCurvedList#1"/>
    <dgm:cxn modelId="{5039DA6F-83F4-4243-8819-E7102A7AF5FF}" type="presParOf" srcId="{E93E8D6D-FDFB-4B78-A740-FB8A06A0FE76}" destId="{C4BADF3D-268D-4E92-B3D8-C1F8916C9BF2}" srcOrd="0" destOrd="0" presId="urn:microsoft.com/office/officeart/2008/layout/VerticalCurvedList#1"/>
    <dgm:cxn modelId="{E5AB4BA8-6CA9-A844-8390-0FFB674E1186}" type="presParOf" srcId="{C4BADF3D-268D-4E92-B3D8-C1F8916C9BF2}" destId="{C5E91CE2-A854-45A4-B9D1-E6059BF9602A}" srcOrd="0" destOrd="0" presId="urn:microsoft.com/office/officeart/2008/layout/VerticalCurvedList#1"/>
    <dgm:cxn modelId="{6759FD1A-9DEB-0344-9B09-B100AEE9CAFC}" type="presParOf" srcId="{C4BADF3D-268D-4E92-B3D8-C1F8916C9BF2}" destId="{72C15E27-5A47-4130-A625-5CD3AE7FC79E}" srcOrd="1" destOrd="0" presId="urn:microsoft.com/office/officeart/2008/layout/VerticalCurvedList#1"/>
    <dgm:cxn modelId="{35B2281E-1A8D-A34C-B0A9-890D7FAF9DEF}" type="presParOf" srcId="{C4BADF3D-268D-4E92-B3D8-C1F8916C9BF2}" destId="{F75BCBF4-86A8-41D7-AFF7-07589240B19E}" srcOrd="2" destOrd="0" presId="urn:microsoft.com/office/officeart/2008/layout/VerticalCurvedList#1"/>
    <dgm:cxn modelId="{A584552B-F05D-2A4E-A8B9-E5C1C57C37AF}" type="presParOf" srcId="{C4BADF3D-268D-4E92-B3D8-C1F8916C9BF2}" destId="{1FCE9836-0DE4-4CED-AA21-B0C189B434CA}" srcOrd="3" destOrd="0" presId="urn:microsoft.com/office/officeart/2008/layout/VerticalCurvedList#1"/>
    <dgm:cxn modelId="{151E3ECE-F9B3-1C4A-B983-7309A4A6D97F}" type="presParOf" srcId="{E93E8D6D-FDFB-4B78-A740-FB8A06A0FE76}" destId="{F593BC40-0A34-BC43-9492-F34FAB479CE4}" srcOrd="1" destOrd="0" presId="urn:microsoft.com/office/officeart/2008/layout/VerticalCurvedList#1"/>
    <dgm:cxn modelId="{2BF0DF7A-3224-4D40-8A14-5DEB37E527A9}" type="presParOf" srcId="{E93E8D6D-FDFB-4B78-A740-FB8A06A0FE76}" destId="{005F63D8-D0E0-0D4E-BCB5-55BAEE9A5A1E}" srcOrd="2" destOrd="0" presId="urn:microsoft.com/office/officeart/2008/layout/VerticalCurvedList#1"/>
    <dgm:cxn modelId="{DEC7A19F-3DB5-954C-89D6-6FBA6B60DC61}" type="presParOf" srcId="{005F63D8-D0E0-0D4E-BCB5-55BAEE9A5A1E}" destId="{AE99DDFF-8B3A-2E42-9DB6-1F7F15821762}" srcOrd="0" destOrd="0" presId="urn:microsoft.com/office/officeart/2008/layout/VerticalCurvedList#1"/>
    <dgm:cxn modelId="{68965561-7E63-9F4C-8B93-55BAD795DD7C}" type="presParOf" srcId="{E93E8D6D-FDFB-4B78-A740-FB8A06A0FE76}" destId="{54773E4C-9847-A845-BEAA-C74A6E3F9D0E}" srcOrd="3" destOrd="0" presId="urn:microsoft.com/office/officeart/2008/layout/VerticalCurvedList#1"/>
    <dgm:cxn modelId="{62ABB7FE-C1D5-124B-B3BB-4BD9D7754110}" type="presParOf" srcId="{E93E8D6D-FDFB-4B78-A740-FB8A06A0FE76}" destId="{41AC00F3-00EF-6F4A-BBC0-BA12F24561B8}" srcOrd="4" destOrd="0" presId="urn:microsoft.com/office/officeart/2008/layout/VerticalCurvedList#1"/>
    <dgm:cxn modelId="{3076090A-2E2E-5748-8E7C-EEB498034AE1}" type="presParOf" srcId="{41AC00F3-00EF-6F4A-BBC0-BA12F24561B8}" destId="{B3B9C776-8FA2-C04A-B15B-A6547D737DDA}" srcOrd="0" destOrd="0" presId="urn:microsoft.com/office/officeart/2008/layout/VerticalCurvedList#1"/>
    <dgm:cxn modelId="{AD79DC46-EA0E-8E4A-B4B7-F463101004D9}" type="presParOf" srcId="{E93E8D6D-FDFB-4B78-A740-FB8A06A0FE76}" destId="{D86847F2-32A2-E24A-8053-7968A6DF12CF}" srcOrd="5" destOrd="0" presId="urn:microsoft.com/office/officeart/2008/layout/VerticalCurvedList#1"/>
    <dgm:cxn modelId="{05B82398-0B8F-BD48-8557-F9CB65D920EC}" type="presParOf" srcId="{E93E8D6D-FDFB-4B78-A740-FB8A06A0FE76}" destId="{26DF4CE6-E610-ED4B-95D9-CD2D4CA332EC}" srcOrd="6" destOrd="0" presId="urn:microsoft.com/office/officeart/2008/layout/VerticalCurvedList#1"/>
    <dgm:cxn modelId="{DE50D9E3-D2AC-3E45-89E5-C3A21AEF6F34}" type="presParOf" srcId="{26DF4CE6-E610-ED4B-95D9-CD2D4CA332EC}" destId="{B8FF0EAF-F12A-E244-8BA1-A64D649395CB}" srcOrd="0" destOrd="0" presId="urn:microsoft.com/office/officeart/2008/layout/VerticalCurvedList#1"/>
    <dgm:cxn modelId="{D8505885-7DA2-794A-9634-2783C742321A}" type="presParOf" srcId="{E93E8D6D-FDFB-4B78-A740-FB8A06A0FE76}" destId="{73495E96-518D-5742-B979-46D2FA7ABFDE}" srcOrd="7" destOrd="0" presId="urn:microsoft.com/office/officeart/2008/layout/VerticalCurvedList#1"/>
    <dgm:cxn modelId="{BC261801-85E3-1844-8FAC-36FDDB57B924}" type="presParOf" srcId="{E93E8D6D-FDFB-4B78-A740-FB8A06A0FE76}" destId="{75CEA2AC-7BB2-A04D-BAF6-088D55B69D36}" srcOrd="8" destOrd="0" presId="urn:microsoft.com/office/officeart/2008/layout/VerticalCurvedList#1"/>
    <dgm:cxn modelId="{36E02132-870D-F74F-9C34-66CE2C9CE5F7}" type="presParOf" srcId="{75CEA2AC-7BB2-A04D-BAF6-088D55B69D36}" destId="{3C67401A-D35B-BE43-88DF-5BCB921DA269}" srcOrd="0" destOrd="0" presId="urn:microsoft.com/office/officeart/2008/layout/VerticalCurvedList#1"/>
    <dgm:cxn modelId="{8EFEB4B8-9A0F-1B4F-AEFD-9F6BE9F257F5}" type="presParOf" srcId="{E93E8D6D-FDFB-4B78-A740-FB8A06A0FE76}" destId="{65455DDB-6A7B-AB46-A7FA-97F6BB12BE83}" srcOrd="9" destOrd="0" presId="urn:microsoft.com/office/officeart/2008/layout/VerticalCurvedList#1"/>
    <dgm:cxn modelId="{BE18F5D0-ED1B-9849-8AA2-7E67E4DD6240}" type="presParOf" srcId="{E93E8D6D-FDFB-4B78-A740-FB8A06A0FE76}" destId="{A31C385A-C55D-184A-9087-ED91E4066ADA}" srcOrd="10" destOrd="0" presId="urn:microsoft.com/office/officeart/2008/layout/VerticalCurvedList#1"/>
    <dgm:cxn modelId="{62349FAB-7B03-6A46-9C2E-E8D7D8DBFB0D}" type="presParOf" srcId="{A31C385A-C55D-184A-9087-ED91E4066ADA}" destId="{218A24CD-E907-F747-97DA-CA8D235F3952}" srcOrd="0" destOrd="0" presId="urn:microsoft.com/office/officeart/2008/layout/VerticalCurvedList#1"/>
    <dgm:cxn modelId="{E937B746-1204-2848-830B-9651812169B0}" type="presParOf" srcId="{E93E8D6D-FDFB-4B78-A740-FB8A06A0FE76}" destId="{E61C0759-1EBC-9F4B-AAD7-AB8F20E9751E}" srcOrd="11" destOrd="0" presId="urn:microsoft.com/office/officeart/2008/layout/VerticalCurvedList#1"/>
    <dgm:cxn modelId="{C90D6C1B-716D-C949-96AA-1107818842F6}" type="presParOf" srcId="{E93E8D6D-FDFB-4B78-A740-FB8A06A0FE76}" destId="{7B4F9869-5B1A-2949-9136-B8A48759E305}" srcOrd="12" destOrd="0" presId="urn:microsoft.com/office/officeart/2008/layout/VerticalCurvedList#1"/>
    <dgm:cxn modelId="{4EBA819C-2DD0-AE40-81A4-2DFA3818D948}" type="presParOf" srcId="{7B4F9869-5B1A-2949-9136-B8A48759E305}" destId="{D6BFBE7A-8669-2E45-9859-75C82081EE17}" srcOrd="0" destOrd="0" presId="urn:microsoft.com/office/officeart/2008/layout/VerticalCurvedList#1"/>
    <dgm:cxn modelId="{E1AF1C96-2C82-3842-BB7E-CF95C8FD6D9E}" type="presParOf" srcId="{E93E8D6D-FDFB-4B78-A740-FB8A06A0FE76}" destId="{9044AD0F-258C-2644-9F55-F402F5DD645D}" srcOrd="13" destOrd="0" presId="urn:microsoft.com/office/officeart/2008/layout/VerticalCurvedList#1"/>
    <dgm:cxn modelId="{ADABC9A5-D510-E84C-88E1-40DC77A4416E}" type="presParOf" srcId="{E93E8D6D-FDFB-4B78-A740-FB8A06A0FE76}" destId="{A012D2BC-4602-7E4C-9AE3-446C93806BF3}" srcOrd="14" destOrd="0" presId="urn:microsoft.com/office/officeart/2008/layout/VerticalCurvedList#1"/>
    <dgm:cxn modelId="{1F5B7A0C-00BF-DF40-8E4F-BAD127B0BDE6}" type="presParOf" srcId="{A012D2BC-4602-7E4C-9AE3-446C93806BF3}" destId="{97F1DCD0-9EF0-5646-AB02-0F458CBF638D}" srcOrd="0" destOrd="0" presId="urn:microsoft.com/office/officeart/2008/layout/VerticalCurved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C7CB-71EA-4CE2-92F5-2D7D2A186B9C}">
      <dsp:nvSpPr>
        <dsp:cNvPr id="0" name=""/>
        <dsp:cNvSpPr/>
      </dsp:nvSpPr>
      <dsp:spPr>
        <a:xfrm>
          <a:off x="0" y="496796"/>
          <a:ext cx="8779438" cy="2494800"/>
        </a:xfrm>
        <a:prstGeom prst="rect">
          <a:avLst/>
        </a:prstGeom>
        <a:solidFill>
          <a:srgbClr val="EBF6FF"/>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1382" tIns="374904" rIns="681382" bIns="128016" numCol="1" spcCol="1270" anchor="t" anchorCtr="0">
          <a:noAutofit/>
        </a:bodyPr>
        <a:lstStyle/>
        <a:p>
          <a:pPr marL="171450" lvl="1" indent="-171450" algn="just" defTabSz="800100">
            <a:lnSpc>
              <a:spcPct val="90000"/>
            </a:lnSpc>
            <a:spcBef>
              <a:spcPct val="0"/>
            </a:spcBef>
            <a:spcAft>
              <a:spcPct val="15000"/>
            </a:spcAft>
            <a:buClr>
              <a:srgbClr val="C00000"/>
            </a:buClr>
            <a:buFont typeface="Wingdings" panose="05000000000000000000" pitchFamily="2" charset="2"/>
            <a:buChar char="§"/>
          </a:pPr>
          <a:r>
            <a:rPr lang="en-US" sz="1800" i="1" kern="1200" dirty="0"/>
            <a:t>“</a:t>
          </a:r>
          <a:r>
            <a:rPr lang="en-US" sz="1800" i="1" kern="1200" dirty="0" err="1"/>
            <a:t>Nailə</a:t>
          </a:r>
          <a:r>
            <a:rPr lang="en-US" sz="1800" i="1" kern="1200" dirty="0"/>
            <a:t> </a:t>
          </a:r>
          <a:r>
            <a:rPr lang="en-US" sz="1800" i="1" kern="1200" dirty="0" err="1"/>
            <a:t>Xanımı</a:t>
          </a:r>
          <a:r>
            <a:rPr lang="en-US" sz="1800" i="1" kern="1200" dirty="0"/>
            <a:t> </a:t>
          </a:r>
          <a:r>
            <a:rPr lang="en-US" sz="1800" i="1" kern="1200" dirty="0" err="1"/>
            <a:t>parlaq</a:t>
          </a:r>
          <a:r>
            <a:rPr lang="en-US" sz="1800" i="1" kern="1200" dirty="0"/>
            <a:t> </a:t>
          </a:r>
          <a:r>
            <a:rPr lang="en-US" sz="1800" i="1" kern="1200" dirty="0" err="1"/>
            <a:t>Günəşə</a:t>
          </a:r>
          <a:r>
            <a:rPr lang="en-US" sz="1800" i="1" kern="1200" dirty="0"/>
            <a:t> </a:t>
          </a:r>
          <a:r>
            <a:rPr lang="en-US" sz="1800" i="1" kern="1200" dirty="0" err="1"/>
            <a:t>bənzədirəm</a:t>
          </a:r>
          <a:r>
            <a:rPr lang="en-US" sz="1800" i="1" kern="1200" dirty="0"/>
            <a:t>... </a:t>
          </a:r>
          <a:r>
            <a:rPr lang="en-US" sz="1800" i="1" kern="1200" dirty="0" err="1"/>
            <a:t>Onunla</a:t>
          </a:r>
          <a:r>
            <a:rPr lang="en-US" sz="1800" i="1" kern="1200" dirty="0"/>
            <a:t> </a:t>
          </a:r>
          <a:r>
            <a:rPr lang="en-US" sz="1800" i="1" kern="1200" dirty="0" err="1"/>
            <a:t>görüşüb</a:t>
          </a:r>
          <a:r>
            <a:rPr lang="en-US" sz="1800" i="1" kern="1200" dirty="0"/>
            <a:t>, </a:t>
          </a:r>
          <a:r>
            <a:rPr lang="en-US" sz="1800" i="1" kern="1200" dirty="0" err="1"/>
            <a:t>danışan</a:t>
          </a:r>
          <a:r>
            <a:rPr lang="en-US" sz="1800" i="1" kern="1200" dirty="0"/>
            <a:t> </a:t>
          </a:r>
          <a:r>
            <a:rPr lang="en-US" sz="1800" i="1" kern="1200" dirty="0" err="1"/>
            <a:t>insan</a:t>
          </a:r>
          <a:r>
            <a:rPr lang="en-US" sz="1800" i="1" kern="1200" dirty="0"/>
            <a:t> </a:t>
          </a:r>
          <a:r>
            <a:rPr lang="en-US" sz="1800" i="1" kern="1200" dirty="0" err="1"/>
            <a:t>həmin</a:t>
          </a:r>
          <a:r>
            <a:rPr lang="en-US" sz="1800" i="1" kern="1200" dirty="0"/>
            <a:t> </a:t>
          </a:r>
          <a:r>
            <a:rPr lang="en-US" sz="1800" i="1" kern="1200" dirty="0" err="1"/>
            <a:t>cazibənin</a:t>
          </a:r>
          <a:r>
            <a:rPr lang="en-US" sz="1800" i="1" kern="1200" dirty="0"/>
            <a:t> </a:t>
          </a:r>
          <a:r>
            <a:rPr lang="en-US" sz="1800" i="1" kern="1200" dirty="0" err="1"/>
            <a:t>sehrinə</a:t>
          </a:r>
          <a:r>
            <a:rPr lang="en-US" sz="1800" i="1" kern="1200" dirty="0"/>
            <a:t> </a:t>
          </a:r>
          <a:r>
            <a:rPr lang="en-US" sz="1800" i="1" kern="1200" dirty="0" err="1"/>
            <a:t>düşürdü</a:t>
          </a:r>
          <a:r>
            <a:rPr lang="en-US" sz="1800" i="1" kern="1200" dirty="0"/>
            <a:t>... </a:t>
          </a:r>
          <a:r>
            <a:rPr lang="en-US" sz="1800" i="1" kern="1200" dirty="0" err="1"/>
            <a:t>sadəcə</a:t>
          </a:r>
          <a:r>
            <a:rPr lang="en-US" sz="1800" i="1" kern="1200" dirty="0"/>
            <a:t> </a:t>
          </a:r>
          <a:r>
            <a:rPr lang="en-US" sz="1800" i="1" kern="1200" dirty="0" err="1"/>
            <a:t>varlığı</a:t>
          </a:r>
          <a:r>
            <a:rPr lang="en-US" sz="1800" i="1" kern="1200" dirty="0"/>
            <a:t> </a:t>
          </a:r>
          <a:r>
            <a:rPr lang="en-US" sz="1800" i="1" kern="1200" dirty="0" err="1"/>
            <a:t>ilə</a:t>
          </a:r>
          <a:r>
            <a:rPr lang="en-US" sz="1800" i="1" kern="1200" dirty="0"/>
            <a:t> </a:t>
          </a:r>
          <a:r>
            <a:rPr lang="en-US" sz="1800" i="1" kern="1200" dirty="0" err="1"/>
            <a:t>ruhlandırar</a:t>
          </a:r>
          <a:r>
            <a:rPr lang="en-US" sz="1800" i="1" kern="1200" dirty="0"/>
            <a:t>, </a:t>
          </a:r>
          <a:r>
            <a:rPr lang="en-US" sz="1800" i="1" kern="1200" dirty="0" err="1"/>
            <a:t>hər</a:t>
          </a:r>
          <a:r>
            <a:rPr lang="en-US" sz="1800" i="1" kern="1200" dirty="0"/>
            <a:t> </a:t>
          </a:r>
          <a:r>
            <a:rPr lang="en-US" sz="1800" i="1" kern="1200" dirty="0" err="1"/>
            <a:t>işin</a:t>
          </a:r>
          <a:r>
            <a:rPr lang="en-US" sz="1800" i="1" kern="1200" dirty="0"/>
            <a:t> </a:t>
          </a:r>
          <a:r>
            <a:rPr lang="en-US" sz="1800" i="1" kern="1200" dirty="0" err="1"/>
            <a:t>ən</a:t>
          </a:r>
          <a:r>
            <a:rPr lang="en-US" sz="1800" i="1" kern="1200" dirty="0"/>
            <a:t> </a:t>
          </a:r>
          <a:r>
            <a:rPr lang="en-US" sz="1800" i="1" kern="1200" dirty="0" err="1"/>
            <a:t>yaxşısını</a:t>
          </a:r>
          <a:r>
            <a:rPr lang="en-US" sz="1800" i="1" kern="1200" dirty="0"/>
            <a:t> </a:t>
          </a:r>
          <a:r>
            <a:rPr lang="en-US" sz="1800" i="1" kern="1200" dirty="0" err="1"/>
            <a:t>görməyə</a:t>
          </a:r>
          <a:r>
            <a:rPr lang="en-US" sz="1800" i="1" kern="1200" dirty="0"/>
            <a:t> </a:t>
          </a:r>
          <a:r>
            <a:rPr lang="en-US" sz="1800" i="1" kern="1200" dirty="0" err="1"/>
            <a:t>sövq</a:t>
          </a:r>
          <a:r>
            <a:rPr lang="en-US" sz="1800" i="1" kern="1200" dirty="0"/>
            <a:t> </a:t>
          </a:r>
          <a:r>
            <a:rPr lang="en-US" sz="1800" i="1" kern="1200" dirty="0" err="1"/>
            <a:t>edərdi</a:t>
          </a:r>
          <a:r>
            <a:rPr lang="en-US" sz="1800" i="1" kern="1200" dirty="0"/>
            <a:t>.”</a:t>
          </a:r>
          <a:endParaRPr lang="en-US" sz="1800" kern="1200" dirty="0"/>
        </a:p>
        <a:p>
          <a:pPr marL="171450" lvl="1" indent="-171450" algn="just" defTabSz="800100">
            <a:lnSpc>
              <a:spcPct val="90000"/>
            </a:lnSpc>
            <a:spcBef>
              <a:spcPct val="0"/>
            </a:spcBef>
            <a:spcAft>
              <a:spcPct val="15000"/>
            </a:spcAft>
            <a:buClr>
              <a:srgbClr val="C00000"/>
            </a:buClr>
            <a:buFont typeface="Wingdings" panose="05000000000000000000" pitchFamily="2" charset="2"/>
            <a:buChar char="§"/>
          </a:pPr>
          <a:endParaRPr lang="en-US" sz="1800" kern="1200" dirty="0"/>
        </a:p>
        <a:p>
          <a:pPr marL="171450" lvl="1" indent="-171450" algn="just" defTabSz="800100">
            <a:lnSpc>
              <a:spcPct val="90000"/>
            </a:lnSpc>
            <a:spcBef>
              <a:spcPct val="0"/>
            </a:spcBef>
            <a:spcAft>
              <a:spcPct val="15000"/>
            </a:spcAft>
            <a:buClr>
              <a:srgbClr val="C00000"/>
            </a:buClr>
            <a:buFont typeface="Wingdings" panose="05000000000000000000" pitchFamily="2" charset="2"/>
            <a:buChar char="§"/>
          </a:pPr>
          <a:r>
            <a:rPr lang="en-US" sz="1800" i="1" kern="1200" dirty="0"/>
            <a:t>“Bu </a:t>
          </a:r>
          <a:r>
            <a:rPr lang="en-US" sz="1800" i="1" kern="1200" dirty="0" err="1"/>
            <a:t>güclü</a:t>
          </a:r>
          <a:r>
            <a:rPr lang="en-US" sz="1800" i="1" kern="1200" dirty="0"/>
            <a:t>, </a:t>
          </a:r>
          <a:r>
            <a:rPr lang="en-US" sz="1800" i="1" kern="1200" dirty="0" err="1"/>
            <a:t>dəyanətli</a:t>
          </a:r>
          <a:r>
            <a:rPr lang="en-US" sz="1800" i="1" kern="1200" dirty="0"/>
            <a:t>, </a:t>
          </a:r>
          <a:r>
            <a:rPr lang="en-US" sz="1800" i="1" kern="1200" dirty="0" err="1"/>
            <a:t>şəfqətli</a:t>
          </a:r>
          <a:r>
            <a:rPr lang="en-US" sz="1800" i="1" kern="1200" dirty="0"/>
            <a:t> </a:t>
          </a:r>
          <a:r>
            <a:rPr lang="en-US" sz="1800" i="1" kern="1200" dirty="0" err="1"/>
            <a:t>qadın</a:t>
          </a:r>
          <a:r>
            <a:rPr lang="en-US" sz="1800" i="1" kern="1200" dirty="0"/>
            <a:t> </a:t>
          </a:r>
          <a:r>
            <a:rPr lang="en-US" sz="1800" i="1" kern="1200" dirty="0" err="1"/>
            <a:t>çıxışlarında</a:t>
          </a:r>
          <a:r>
            <a:rPr lang="en-US" sz="1800" i="1" kern="1200" dirty="0"/>
            <a:t> da </a:t>
          </a:r>
          <a:r>
            <a:rPr lang="en-US" sz="1800" i="1" kern="1200" dirty="0" err="1"/>
            <a:t>söylədiyi</a:t>
          </a:r>
          <a:r>
            <a:rPr lang="en-US" sz="1800" i="1" kern="1200" dirty="0"/>
            <a:t> </a:t>
          </a:r>
          <a:r>
            <a:rPr lang="en-US" sz="1800" i="1" kern="1200" dirty="0" err="1"/>
            <a:t>kimi</a:t>
          </a:r>
          <a:r>
            <a:rPr lang="en-US" sz="1800" i="1" kern="1200" dirty="0"/>
            <a:t>, </a:t>
          </a:r>
          <a:r>
            <a:rPr lang="en-US" sz="1800" i="1" kern="1200" dirty="0" err="1"/>
            <a:t>hər</a:t>
          </a:r>
          <a:r>
            <a:rPr lang="en-US" sz="1800" i="1" kern="1200" dirty="0"/>
            <a:t> </a:t>
          </a:r>
          <a:r>
            <a:rPr lang="en-US" sz="1800" i="1" kern="1200" dirty="0" err="1"/>
            <a:t>bir</a:t>
          </a:r>
          <a:r>
            <a:rPr lang="en-US" sz="1800" i="1" kern="1200" dirty="0"/>
            <a:t> </a:t>
          </a:r>
          <a:r>
            <a:rPr lang="en-US" sz="1800" i="1" kern="1200" dirty="0" err="1"/>
            <a:t>şagirdin</a:t>
          </a:r>
          <a:r>
            <a:rPr lang="en-US" sz="1800" i="1" kern="1200" dirty="0"/>
            <a:t> </a:t>
          </a:r>
          <a:r>
            <a:rPr lang="en-US" sz="1800" i="1" kern="1200" dirty="0" err="1"/>
            <a:t>bütünlüklə</a:t>
          </a:r>
          <a:r>
            <a:rPr lang="en-US" sz="1800" i="1" kern="1200" dirty="0"/>
            <a:t> </a:t>
          </a:r>
          <a:r>
            <a:rPr lang="en-US" sz="1800" i="1" kern="1200" dirty="0" err="1"/>
            <a:t>potensialını</a:t>
          </a:r>
          <a:r>
            <a:rPr lang="en-US" sz="1800" i="1" kern="1200" dirty="0"/>
            <a:t>, </a:t>
          </a:r>
          <a:r>
            <a:rPr lang="en-US" sz="1800" i="1" kern="1200" dirty="0" err="1"/>
            <a:t>bacarığını</a:t>
          </a:r>
          <a:r>
            <a:rPr lang="en-US" sz="1800" i="1" kern="1200" dirty="0"/>
            <a:t> </a:t>
          </a:r>
          <a:r>
            <a:rPr lang="en-US" sz="1800" i="1" kern="1200" dirty="0" err="1"/>
            <a:t>açmaq</a:t>
          </a:r>
          <a:r>
            <a:rPr lang="en-US" sz="1800" i="1" kern="1200" dirty="0"/>
            <a:t>, </a:t>
          </a:r>
          <a:r>
            <a:rPr lang="en-US" sz="1800" i="1" kern="1200" dirty="0" err="1"/>
            <a:t>şüurlu</a:t>
          </a:r>
          <a:r>
            <a:rPr lang="en-US" sz="1800" i="1" kern="1200" dirty="0"/>
            <a:t>, </a:t>
          </a:r>
          <a:r>
            <a:rPr lang="en-US" sz="1800" i="1" kern="1200" dirty="0" err="1"/>
            <a:t>fəal</a:t>
          </a:r>
          <a:r>
            <a:rPr lang="en-US" sz="1800" i="1" kern="1200" dirty="0"/>
            <a:t>, </a:t>
          </a:r>
          <a:r>
            <a:rPr lang="en-US" sz="1800" i="1" kern="1200" dirty="0" err="1"/>
            <a:t>yüksək</a:t>
          </a:r>
          <a:r>
            <a:rPr lang="en-US" sz="1800" i="1" kern="1200" dirty="0"/>
            <a:t> </a:t>
          </a:r>
          <a:r>
            <a:rPr lang="en-US" sz="1800" i="1" kern="1200" dirty="0" err="1"/>
            <a:t>intellektual</a:t>
          </a:r>
          <a:r>
            <a:rPr lang="en-US" sz="1800" i="1" kern="1200" dirty="0"/>
            <a:t> </a:t>
          </a:r>
          <a:r>
            <a:rPr lang="en-US" sz="1800" i="1" kern="1200" dirty="0" err="1"/>
            <a:t>mədəniyyətə</a:t>
          </a:r>
          <a:r>
            <a:rPr lang="en-US" sz="1800" i="1" kern="1200" dirty="0"/>
            <a:t> və </a:t>
          </a:r>
          <a:r>
            <a:rPr lang="en-US" sz="1800" i="1" kern="1200" dirty="0" err="1"/>
            <a:t>demokratik</a:t>
          </a:r>
          <a:r>
            <a:rPr lang="en-US" sz="1800" i="1" kern="1200" dirty="0"/>
            <a:t> </a:t>
          </a:r>
          <a:r>
            <a:rPr lang="en-US" sz="1800" i="1" kern="1200" dirty="0" err="1"/>
            <a:t>ümumbəşəri</a:t>
          </a:r>
          <a:r>
            <a:rPr lang="en-US" sz="1800" i="1" kern="1200" dirty="0"/>
            <a:t> </a:t>
          </a:r>
          <a:r>
            <a:rPr lang="en-US" sz="1800" i="1" kern="1200" dirty="0" err="1"/>
            <a:t>dəyərlərə</a:t>
          </a:r>
          <a:r>
            <a:rPr lang="en-US" sz="1800" i="1" kern="1200" dirty="0"/>
            <a:t> sahib </a:t>
          </a:r>
          <a:r>
            <a:rPr lang="en-US" sz="1800" i="1" kern="1200" dirty="0" err="1"/>
            <a:t>vətəndaş</a:t>
          </a:r>
          <a:r>
            <a:rPr lang="en-US" sz="1800" i="1" kern="1200" dirty="0"/>
            <a:t> </a:t>
          </a:r>
          <a:r>
            <a:rPr lang="en-US" sz="1800" i="1" kern="1200" dirty="0" err="1"/>
            <a:t>kimi</a:t>
          </a:r>
          <a:r>
            <a:rPr lang="en-US" sz="1800" i="1" kern="1200" dirty="0"/>
            <a:t> </a:t>
          </a:r>
          <a:r>
            <a:rPr lang="en-US" sz="1800" i="1" kern="1200" dirty="0" err="1"/>
            <a:t>yetişməsi</a:t>
          </a:r>
          <a:r>
            <a:rPr lang="en-US" sz="1800" i="1" kern="1200" dirty="0"/>
            <a:t> </a:t>
          </a:r>
          <a:r>
            <a:rPr lang="en-US" sz="1800" i="1" kern="1200" dirty="0" err="1"/>
            <a:t>üçün</a:t>
          </a:r>
          <a:r>
            <a:rPr lang="en-US" sz="1800" i="1" kern="1200" dirty="0"/>
            <a:t> </a:t>
          </a:r>
          <a:r>
            <a:rPr lang="en-US" sz="1800" i="1" kern="1200" dirty="0" err="1"/>
            <a:t>yorulmadan</a:t>
          </a:r>
          <a:r>
            <a:rPr lang="en-US" sz="1800" i="1" kern="1200" dirty="0"/>
            <a:t> </a:t>
          </a:r>
          <a:r>
            <a:rPr lang="en-US" sz="1800" i="1" kern="1200" dirty="0" err="1"/>
            <a:t>çalışırdı</a:t>
          </a:r>
          <a:r>
            <a:rPr lang="en-US" sz="1800" i="1" kern="1200" dirty="0"/>
            <a:t>.”</a:t>
          </a:r>
          <a:endParaRPr lang="en-US" sz="1800" kern="1200" dirty="0"/>
        </a:p>
      </dsp:txBody>
      <dsp:txXfrm>
        <a:off x="0" y="496796"/>
        <a:ext cx="8779438" cy="2494800"/>
      </dsp:txXfrm>
    </dsp:sp>
    <dsp:sp modelId="{E601F47D-817E-49F7-9AB9-9BA6A6A897E1}">
      <dsp:nvSpPr>
        <dsp:cNvPr id="0" name=""/>
        <dsp:cNvSpPr/>
      </dsp:nvSpPr>
      <dsp:spPr>
        <a:xfrm>
          <a:off x="438971" y="59545"/>
          <a:ext cx="6145606" cy="70293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289" tIns="0" rIns="232289" bIns="0" numCol="1" spcCol="1270" anchor="ctr" anchorCtr="0">
          <a:noAutofit/>
        </a:bodyPr>
        <a:lstStyle/>
        <a:p>
          <a:pPr marL="0" lvl="0" indent="0" algn="l" defTabSz="800100">
            <a:lnSpc>
              <a:spcPct val="90000"/>
            </a:lnSpc>
            <a:spcBef>
              <a:spcPct val="0"/>
            </a:spcBef>
            <a:spcAft>
              <a:spcPct val="35000"/>
            </a:spcAft>
            <a:buNone/>
          </a:pPr>
          <a:r>
            <a:rPr lang="en-US" sz="1800" b="1" kern="1200" dirty="0" err="1">
              <a:solidFill>
                <a:schemeClr val="tx1"/>
              </a:solidFill>
            </a:rPr>
            <a:t>Əsas</a:t>
          </a:r>
          <a:r>
            <a:rPr lang="en-US" sz="1800" b="1" kern="1200" dirty="0">
              <a:solidFill>
                <a:schemeClr val="tx1"/>
              </a:solidFill>
            </a:rPr>
            <a:t> </a:t>
          </a:r>
          <a:r>
            <a:rPr lang="en-US" sz="1800" b="1" kern="1200" dirty="0" err="1">
              <a:solidFill>
                <a:schemeClr val="tx1"/>
              </a:solidFill>
            </a:rPr>
            <a:t>xüsusiyyətlər</a:t>
          </a:r>
          <a:r>
            <a:rPr lang="en-US" sz="1800" b="1" kern="1200" dirty="0">
              <a:solidFill>
                <a:schemeClr val="tx1"/>
              </a:solidFill>
            </a:rPr>
            <a:t>: </a:t>
          </a:r>
          <a:r>
            <a:rPr lang="en-US" sz="1800" b="1" kern="1200" dirty="0">
              <a:solidFill>
                <a:srgbClr val="C00000"/>
              </a:solidFill>
            </a:rPr>
            <a:t>İlham, </a:t>
          </a:r>
          <a:r>
            <a:rPr lang="en-US" sz="1800" b="1" kern="1200" dirty="0" err="1">
              <a:solidFill>
                <a:srgbClr val="C00000"/>
              </a:solidFill>
            </a:rPr>
            <a:t>vizion</a:t>
          </a:r>
          <a:r>
            <a:rPr lang="en-US" sz="1800" b="1" kern="1200" dirty="0">
              <a:solidFill>
                <a:srgbClr val="C00000"/>
              </a:solidFill>
            </a:rPr>
            <a:t>, </a:t>
          </a:r>
          <a:r>
            <a:rPr lang="en-US" sz="1800" b="1" kern="1200" dirty="0" err="1">
              <a:solidFill>
                <a:srgbClr val="C00000"/>
              </a:solidFill>
            </a:rPr>
            <a:t>dəyişiklik</a:t>
          </a:r>
          <a:r>
            <a:rPr lang="en-US" sz="1800" b="1" kern="1200" dirty="0">
              <a:solidFill>
                <a:srgbClr val="C00000"/>
              </a:solidFill>
            </a:rPr>
            <a:t> </a:t>
          </a:r>
          <a:r>
            <a:rPr lang="en-US" sz="1800" b="1" kern="1200" dirty="0" err="1">
              <a:solidFill>
                <a:srgbClr val="C00000"/>
              </a:solidFill>
            </a:rPr>
            <a:t>yaratmaq</a:t>
          </a:r>
          <a:r>
            <a:rPr lang="en-US" sz="1800" b="1" kern="1200" dirty="0">
              <a:solidFill>
                <a:srgbClr val="C00000"/>
              </a:solidFill>
            </a:rPr>
            <a:t>, </a:t>
          </a:r>
          <a:r>
            <a:rPr lang="en-US" sz="1800" b="1" kern="1200" dirty="0" err="1">
              <a:solidFill>
                <a:srgbClr val="C00000"/>
              </a:solidFill>
            </a:rPr>
            <a:t>motivasiya</a:t>
          </a:r>
          <a:endParaRPr lang="en-US" sz="1800" b="1" kern="1200" dirty="0">
            <a:solidFill>
              <a:srgbClr val="C00000"/>
            </a:solidFill>
          </a:endParaRPr>
        </a:p>
      </dsp:txBody>
      <dsp:txXfrm>
        <a:off x="473285" y="93859"/>
        <a:ext cx="6076978" cy="634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C7CB-71EA-4CE2-92F5-2D7D2A186B9C}">
      <dsp:nvSpPr>
        <dsp:cNvPr id="0" name=""/>
        <dsp:cNvSpPr/>
      </dsp:nvSpPr>
      <dsp:spPr>
        <a:xfrm>
          <a:off x="0" y="430341"/>
          <a:ext cx="8779438" cy="2620800"/>
        </a:xfrm>
        <a:prstGeom prst="rect">
          <a:avLst/>
        </a:prstGeom>
        <a:solidFill>
          <a:srgbClr val="FBEEE5">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382" tIns="333248" rIns="681382" bIns="113792" numCol="1" spcCol="1270" anchor="t" anchorCtr="0">
          <a:noAutofit/>
        </a:bodyPr>
        <a:lstStyle/>
        <a:p>
          <a:pPr marL="171450" lvl="1" indent="-171450" algn="just" defTabSz="711200">
            <a:lnSpc>
              <a:spcPct val="90000"/>
            </a:lnSpc>
            <a:spcBef>
              <a:spcPct val="0"/>
            </a:spcBef>
            <a:spcAft>
              <a:spcPct val="15000"/>
            </a:spcAft>
            <a:buClr>
              <a:srgbClr val="C00000"/>
            </a:buClr>
            <a:buFont typeface="Wingdings" panose="05000000000000000000" pitchFamily="2" charset="2"/>
            <a:buChar char="§"/>
          </a:pPr>
          <a:r>
            <a:rPr kumimoji="0" lang="en-US" sz="1600" b="0" i="1" u="none" strike="noStrike" kern="1200" cap="none" normalizeH="0" baseline="0" noProof="1">
              <a:ln/>
              <a:solidFill>
                <a:srgbClr val="003E73"/>
              </a:solidFill>
              <a:effectLst/>
              <a:latin typeface="+mn-lt"/>
            </a:rPr>
            <a:t>Sitat:</a:t>
          </a:r>
          <a:r>
            <a:rPr kumimoji="0" lang="az-Latn-AZ" sz="1600" b="0" i="1" u="none" strike="noStrike" kern="1200" cap="none" normalizeH="0" baseline="0" noProof="1">
              <a:ln/>
              <a:solidFill>
                <a:srgbClr val="003E73"/>
              </a:solidFill>
              <a:effectLst/>
              <a:latin typeface="+mn-lt"/>
            </a:rPr>
            <a:t> </a:t>
          </a:r>
          <a:r>
            <a:rPr lang="en-US" sz="1600" i="1" kern="1200">
              <a:solidFill>
                <a:srgbClr val="003E73"/>
              </a:solidFill>
              <a:latin typeface="+mn-lt"/>
            </a:rPr>
            <a:t>“Son dərəcə enerjili, çalışmaqdan, qurub-yaratmaqdan doymayan bu xanım... Məktəb-şagird-valideyn əlaqələrinin yüksək səviyyədə qurulmasına çox üstünlük verirdi... Nailə Xanım ilk dəfə məktəbi adi təhsil müəssisəsi statusundan çıxarıb ailələrə yaxın, sevimli, nüfuzlu, maraqlı, doğma bir ocağa çevirə bilmişdi.”</a:t>
          </a:r>
          <a:endParaRPr lang="en-US" sz="1600" kern="1200" dirty="0"/>
        </a:p>
        <a:p>
          <a:pPr marL="171450" lvl="1" indent="-171450" algn="just" defTabSz="711200">
            <a:lnSpc>
              <a:spcPct val="90000"/>
            </a:lnSpc>
            <a:spcBef>
              <a:spcPct val="0"/>
            </a:spcBef>
            <a:spcAft>
              <a:spcPct val="15000"/>
            </a:spcAft>
            <a:buClr>
              <a:srgbClr val="C00000"/>
            </a:buClr>
            <a:buFont typeface="Wingdings" panose="05000000000000000000" pitchFamily="2" charset="2"/>
            <a:buChar char="§"/>
          </a:pPr>
          <a:endParaRPr lang="en-US" sz="1600" kern="1200" dirty="0"/>
        </a:p>
        <a:p>
          <a:pPr marL="171450" lvl="1" indent="-171450" algn="just" defTabSz="711200">
            <a:lnSpc>
              <a:spcPct val="90000"/>
            </a:lnSpc>
            <a:spcBef>
              <a:spcPct val="0"/>
            </a:spcBef>
            <a:spcAft>
              <a:spcPct val="15000"/>
            </a:spcAft>
            <a:buClr>
              <a:srgbClr val="C00000"/>
            </a:buClr>
            <a:buFont typeface="Wingdings" panose="05000000000000000000" pitchFamily="2" charset="2"/>
            <a:buChar char="§"/>
          </a:pPr>
          <a:r>
            <a:rPr lang="en-US" sz="1600" i="1" kern="1200">
              <a:solidFill>
                <a:srgbClr val="003E73"/>
              </a:solidFill>
            </a:rPr>
            <a:t>Nailə xanım ölkəsini hədsiz sevən vətənpərvər bir insan idi. Hətta iş həyatını belə ölkəmizin gələcəyi olan uşaqların təhsili və tərbiyəsi üzərində qurmuşdu. O, hər bir azərbaycanlı gəncini təhsilli və yüksək intellektə sahib müasir baxışlı dünya insanı kimi görmək istəyirdi.</a:t>
          </a:r>
          <a:endParaRPr lang="en-US" sz="1600" kern="1200" dirty="0"/>
        </a:p>
      </dsp:txBody>
      <dsp:txXfrm>
        <a:off x="0" y="430341"/>
        <a:ext cx="8779438" cy="2620800"/>
      </dsp:txXfrm>
    </dsp:sp>
    <dsp:sp modelId="{E601F47D-817E-49F7-9AB9-9BA6A6A897E1}">
      <dsp:nvSpPr>
        <dsp:cNvPr id="0" name=""/>
        <dsp:cNvSpPr/>
      </dsp:nvSpPr>
      <dsp:spPr>
        <a:xfrm>
          <a:off x="438971" y="57520"/>
          <a:ext cx="6145606" cy="55146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289" tIns="0" rIns="232289" bIns="0" numCol="1" spcCol="1270" anchor="ctr" anchorCtr="0">
          <a:noAutofit/>
        </a:bodyPr>
        <a:lstStyle/>
        <a:p>
          <a:pPr marL="0" lvl="0" indent="0" algn="l" defTabSz="711200">
            <a:lnSpc>
              <a:spcPct val="90000"/>
            </a:lnSpc>
            <a:spcBef>
              <a:spcPct val="0"/>
            </a:spcBef>
            <a:spcAft>
              <a:spcPct val="35000"/>
            </a:spcAft>
            <a:buNone/>
          </a:pPr>
          <a:r>
            <a:rPr lang="en-US" sz="1600" b="1" kern="1200" dirty="0" err="1">
              <a:solidFill>
                <a:schemeClr val="tx1"/>
              </a:solidFill>
            </a:rPr>
            <a:t>Əsas</a:t>
          </a:r>
          <a:r>
            <a:rPr lang="en-US" sz="1600" b="1" kern="1200" dirty="0">
              <a:solidFill>
                <a:schemeClr val="tx1"/>
              </a:solidFill>
            </a:rPr>
            <a:t> </a:t>
          </a:r>
          <a:r>
            <a:rPr lang="en-US" sz="1600" b="1" kern="1200" dirty="0" err="1">
              <a:solidFill>
                <a:schemeClr val="tx1"/>
              </a:solidFill>
            </a:rPr>
            <a:t>xüsusiyyətlər</a:t>
          </a:r>
          <a:r>
            <a:rPr lang="en-US" sz="1600" b="1" kern="1200" dirty="0">
              <a:solidFill>
                <a:schemeClr val="tx1"/>
              </a:solidFill>
            </a:rPr>
            <a:t>: </a:t>
          </a:r>
          <a:r>
            <a:rPr kumimoji="0" lang="en-US" sz="1600" b="1" i="0" u="none" strike="noStrike" kern="1200" cap="none" normalizeH="0" baseline="0" noProof="1">
              <a:ln/>
              <a:solidFill>
                <a:srgbClr val="C00000"/>
              </a:solidFill>
              <a:effectLst/>
              <a:latin typeface="Arial" panose="020B0604020202020204" pitchFamily="34" charset="0"/>
            </a:rPr>
            <a:t>Uzunmüddətli vizion, institutların qurulması, resursların yönləndirilməsi</a:t>
          </a:r>
          <a:endParaRPr lang="en-US" sz="1600" b="1" kern="1200" dirty="0">
            <a:solidFill>
              <a:srgbClr val="C00000"/>
            </a:solidFill>
          </a:endParaRPr>
        </a:p>
      </dsp:txBody>
      <dsp:txXfrm>
        <a:off x="465891" y="84440"/>
        <a:ext cx="6091766" cy="497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C7CB-71EA-4CE2-92F5-2D7D2A186B9C}">
      <dsp:nvSpPr>
        <dsp:cNvPr id="0" name=""/>
        <dsp:cNvSpPr/>
      </dsp:nvSpPr>
      <dsp:spPr>
        <a:xfrm>
          <a:off x="0" y="405141"/>
          <a:ext cx="8673883" cy="2646000"/>
        </a:xfrm>
        <a:prstGeom prst="rect">
          <a:avLst/>
        </a:prstGeom>
        <a:solidFill>
          <a:srgbClr val="F3EBF9"/>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73190" tIns="437388" rIns="673190" bIns="149352" numCol="1" spcCol="1270" anchor="t" anchorCtr="0">
          <a:noAutofit/>
        </a:bodyPr>
        <a:lstStyle/>
        <a:p>
          <a:pPr marL="0" lvl="1" indent="0" algn="just" defTabSz="933450">
            <a:lnSpc>
              <a:spcPct val="90000"/>
            </a:lnSpc>
            <a:spcBef>
              <a:spcPct val="0"/>
            </a:spcBef>
            <a:spcAft>
              <a:spcPct val="15000"/>
            </a:spcAft>
            <a:buClr>
              <a:srgbClr val="C00000"/>
            </a:buClr>
            <a:buFont typeface="Wingdings" panose="05000000000000000000" pitchFamily="2" charset="2"/>
            <a:buChar char="§"/>
          </a:pPr>
          <a:r>
            <a:rPr lang="en-GB" sz="2100" b="1" i="1" kern="1200" noProof="1"/>
            <a:t>Sitat:</a:t>
          </a:r>
          <a:r>
            <a:rPr lang="en-GB" sz="2100" b="1" kern="1200" noProof="1"/>
            <a:t> </a:t>
          </a:r>
          <a:r>
            <a:rPr lang="en-GB" sz="2100" kern="1200" noProof="1"/>
            <a:t>“</a:t>
          </a:r>
          <a:r>
            <a:rPr lang="en-GB" sz="2100" i="1" kern="1200" noProof="1"/>
            <a:t>Qayğıkeş, enerjili gözəl insan, ana, həyat yoldaşı, həmkar və dost idi</a:t>
          </a:r>
          <a:r>
            <a:rPr lang="en-GB" sz="2100" kern="1200" noProof="1"/>
            <a:t>.” </a:t>
          </a:r>
          <a:endParaRPr lang="en-US" sz="2100" kern="1200" dirty="0"/>
        </a:p>
        <a:p>
          <a:pPr marL="0" lvl="1" indent="0" algn="just" defTabSz="933450">
            <a:lnSpc>
              <a:spcPct val="90000"/>
            </a:lnSpc>
            <a:spcBef>
              <a:spcPct val="0"/>
            </a:spcBef>
            <a:spcAft>
              <a:spcPct val="15000"/>
            </a:spcAft>
            <a:buClr>
              <a:srgbClr val="C00000"/>
            </a:buClr>
            <a:buFont typeface="Wingdings" panose="05000000000000000000" pitchFamily="2" charset="2"/>
            <a:buChar char="§"/>
          </a:pPr>
          <a:r>
            <a:rPr lang="en-GB" sz="2100" b="1" i="1" kern="1200" noProof="1"/>
            <a:t>Sitat: </a:t>
          </a:r>
          <a:r>
            <a:rPr lang="en-GB" sz="2100" kern="1200" noProof="1"/>
            <a:t>“</a:t>
          </a:r>
          <a:r>
            <a:rPr lang="en-GB" sz="2100" i="1" kern="1200" noProof="1"/>
            <a:t>Mehriban ağır xəstəliyə düçar olanda onun müalicəsini tam öhdənə götürdün, hər cür qayğısını çəkdin</a:t>
          </a:r>
          <a:r>
            <a:rPr lang="en-GB" sz="2100" kern="1200" noProof="1"/>
            <a:t>.”</a:t>
          </a:r>
        </a:p>
        <a:p>
          <a:pPr marL="0" lvl="1" indent="0" algn="just" defTabSz="933450">
            <a:lnSpc>
              <a:spcPct val="90000"/>
            </a:lnSpc>
            <a:spcBef>
              <a:spcPct val="0"/>
            </a:spcBef>
            <a:spcAft>
              <a:spcPct val="15000"/>
            </a:spcAft>
            <a:buClr>
              <a:srgbClr val="C00000"/>
            </a:buClr>
            <a:buFont typeface="Wingdings" panose="05000000000000000000" pitchFamily="2" charset="2"/>
            <a:buChar char="§"/>
          </a:pPr>
          <a:r>
            <a:rPr lang="en-GB" sz="2100" b="1" i="1" kern="1200" noProof="1"/>
            <a:t>Sitat</a:t>
          </a:r>
          <a:r>
            <a:rPr lang="en-GB" sz="2100" kern="1200" noProof="1"/>
            <a:t> “</a:t>
          </a:r>
          <a:r>
            <a:rPr lang="en-GB" sz="2100" i="1" kern="1200" noProof="1"/>
            <a:t>Bilqeyis xanım çətin vəziyyətə düşmüş olanlara rast gələndə, onları evə gətirir, yedizdirir, ciblərinə müəyyən xərclik qoyurdu</a:t>
          </a:r>
          <a:r>
            <a:rPr lang="en-GB" sz="2100" kern="1200" noProof="1"/>
            <a:t>.”</a:t>
          </a:r>
        </a:p>
      </dsp:txBody>
      <dsp:txXfrm>
        <a:off x="0" y="405141"/>
        <a:ext cx="8673883" cy="2646000"/>
      </dsp:txXfrm>
    </dsp:sp>
    <dsp:sp modelId="{E601F47D-817E-49F7-9AB9-9BA6A6A897E1}">
      <dsp:nvSpPr>
        <dsp:cNvPr id="0" name=""/>
        <dsp:cNvSpPr/>
      </dsp:nvSpPr>
      <dsp:spPr>
        <a:xfrm>
          <a:off x="433694" y="47590"/>
          <a:ext cx="6071718" cy="6199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96" tIns="0" rIns="229496" bIns="0" numCol="1" spcCol="1270" anchor="ctr" anchorCtr="0">
          <a:noAutofit/>
        </a:bodyPr>
        <a:lstStyle/>
        <a:p>
          <a:pPr marL="0" lvl="0" indent="0" algn="l" defTabSz="933450">
            <a:lnSpc>
              <a:spcPct val="90000"/>
            </a:lnSpc>
            <a:spcBef>
              <a:spcPct val="0"/>
            </a:spcBef>
            <a:spcAft>
              <a:spcPct val="35000"/>
            </a:spcAft>
            <a:buNone/>
          </a:pPr>
          <a:r>
            <a:rPr lang="en-US" sz="2100" b="1" kern="1200" dirty="0" err="1">
              <a:solidFill>
                <a:schemeClr val="tx1"/>
              </a:solidFill>
            </a:rPr>
            <a:t>Əsas</a:t>
          </a:r>
          <a:r>
            <a:rPr lang="en-US" sz="2100" b="1" kern="1200" dirty="0">
              <a:solidFill>
                <a:schemeClr val="tx1"/>
              </a:solidFill>
            </a:rPr>
            <a:t> </a:t>
          </a:r>
          <a:r>
            <a:rPr lang="en-US" sz="2100" b="1" kern="1200" dirty="0" err="1">
              <a:solidFill>
                <a:schemeClr val="tx1"/>
              </a:solidFill>
            </a:rPr>
            <a:t>xüsusiyyətlər</a:t>
          </a:r>
          <a:r>
            <a:rPr lang="en-US" sz="2100" b="1" kern="1200" dirty="0">
              <a:solidFill>
                <a:schemeClr val="tx1"/>
              </a:solidFill>
            </a:rPr>
            <a:t>: </a:t>
          </a:r>
          <a:r>
            <a:rPr lang="en-GB" sz="2100" b="1" kern="1200" noProof="1">
              <a:solidFill>
                <a:srgbClr val="C00000"/>
              </a:solidFill>
            </a:rPr>
            <a:t>Xidmət, empatiya, insanlara öncüllük, icma yönümlülük</a:t>
          </a:r>
          <a:endParaRPr lang="en-US" sz="2100" b="1" kern="1200" dirty="0">
            <a:solidFill>
              <a:srgbClr val="C00000"/>
            </a:solidFill>
          </a:endParaRPr>
        </a:p>
      </dsp:txBody>
      <dsp:txXfrm>
        <a:off x="463956" y="77852"/>
        <a:ext cx="6011194"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15E27-5A47-4130-A625-5CD3AE7FC79E}">
      <dsp:nvSpPr>
        <dsp:cNvPr id="0" name=""/>
        <dsp:cNvSpPr/>
      </dsp:nvSpPr>
      <dsp:spPr>
        <a:xfrm>
          <a:off x="-4494770" y="-689380"/>
          <a:ext cx="5355393" cy="5355393"/>
        </a:xfrm>
        <a:prstGeom prst="blockArc">
          <a:avLst>
            <a:gd name="adj1" fmla="val 18900000"/>
            <a:gd name="adj2" fmla="val 2700000"/>
            <a:gd name="adj3" fmla="val 40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93BC40-0A34-BC43-9492-F34FAB479CE4}">
      <dsp:nvSpPr>
        <dsp:cNvPr id="0" name=""/>
        <dsp:cNvSpPr/>
      </dsp:nvSpPr>
      <dsp:spPr>
        <a:xfrm>
          <a:off x="278960" y="180777"/>
          <a:ext cx="7051786" cy="36139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58" tIns="40640" rIns="40640" bIns="40640" numCol="1" spcCol="1270" anchor="ctr" anchorCtr="0">
          <a:noAutofit/>
        </a:bodyPr>
        <a:lstStyle/>
        <a:p>
          <a:pPr marL="0" lvl="0" indent="0" algn="l" defTabSz="711200" rtl="0">
            <a:lnSpc>
              <a:spcPct val="90000"/>
            </a:lnSpc>
            <a:spcBef>
              <a:spcPct val="0"/>
            </a:spcBef>
            <a:spcAft>
              <a:spcPct val="35000"/>
            </a:spcAft>
            <a:buNone/>
          </a:pPr>
          <a:r>
            <a:rPr lang="en-GB" sz="1600" b="1" kern="1200" noProof="1">
              <a:latin typeface="+mn-lt"/>
            </a:rPr>
            <a:t>Uzunmüddətli Strateji Vizyon (Təhsil və Gənclərin İnkişafı)</a:t>
          </a:r>
          <a:endParaRPr lang="en-GB" sz="1600" kern="1200" noProof="1">
            <a:latin typeface="+mn-lt"/>
          </a:endParaRPr>
        </a:p>
      </dsp:txBody>
      <dsp:txXfrm>
        <a:off x="278960" y="180777"/>
        <a:ext cx="7051786" cy="361396"/>
      </dsp:txXfrm>
    </dsp:sp>
    <dsp:sp modelId="{AE99DDFF-8B3A-2E42-9DB6-1F7F15821762}">
      <dsp:nvSpPr>
        <dsp:cNvPr id="0" name=""/>
        <dsp:cNvSpPr/>
      </dsp:nvSpPr>
      <dsp:spPr>
        <a:xfrm>
          <a:off x="53088" y="135603"/>
          <a:ext cx="451745" cy="45174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773E4C-9847-A845-BEAA-C74A6E3F9D0E}">
      <dsp:nvSpPr>
        <dsp:cNvPr id="0" name=""/>
        <dsp:cNvSpPr/>
      </dsp:nvSpPr>
      <dsp:spPr>
        <a:xfrm>
          <a:off x="606237" y="723190"/>
          <a:ext cx="6724509" cy="361396"/>
        </a:xfrm>
        <a:prstGeom prst="rect">
          <a:avLst/>
        </a:prstGeom>
        <a:solidFill>
          <a:schemeClr val="accent4">
            <a:hueOff val="138791"/>
            <a:satOff val="-8036"/>
            <a:lumOff val="98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58" tIns="40640" rIns="40640" bIns="40640" numCol="1" spcCol="1270" anchor="ctr" anchorCtr="0">
          <a:noAutofit/>
        </a:bodyPr>
        <a:lstStyle/>
        <a:p>
          <a:pPr marL="0" lvl="0" indent="0" algn="l" defTabSz="711200" rtl="0">
            <a:lnSpc>
              <a:spcPct val="90000"/>
            </a:lnSpc>
            <a:spcBef>
              <a:spcPct val="0"/>
            </a:spcBef>
            <a:spcAft>
              <a:spcPct val="35000"/>
            </a:spcAft>
            <a:buNone/>
          </a:pPr>
          <a:r>
            <a:rPr lang="en-GB" sz="1600" b="1" kern="1200" noProof="1">
              <a:latin typeface="+mn-lt"/>
            </a:rPr>
            <a:t>Qısamüddətli Çətinliklərə Yanaşma </a:t>
          </a:r>
          <a:endParaRPr lang="en-GB" sz="1600" kern="1200" noProof="1">
            <a:latin typeface="+mn-lt"/>
          </a:endParaRPr>
        </a:p>
      </dsp:txBody>
      <dsp:txXfrm>
        <a:off x="606237" y="723190"/>
        <a:ext cx="6724509" cy="361396"/>
      </dsp:txXfrm>
    </dsp:sp>
    <dsp:sp modelId="{B3B9C776-8FA2-C04A-B15B-A6547D737DDA}">
      <dsp:nvSpPr>
        <dsp:cNvPr id="0" name=""/>
        <dsp:cNvSpPr/>
      </dsp:nvSpPr>
      <dsp:spPr>
        <a:xfrm>
          <a:off x="380364" y="678015"/>
          <a:ext cx="451745" cy="451745"/>
        </a:xfrm>
        <a:prstGeom prst="ellipse">
          <a:avLst/>
        </a:prstGeom>
        <a:solidFill>
          <a:schemeClr val="lt1">
            <a:hueOff val="0"/>
            <a:satOff val="0"/>
            <a:lumOff val="0"/>
            <a:alphaOff val="0"/>
          </a:schemeClr>
        </a:solidFill>
        <a:ln w="25400" cap="flat" cmpd="sng" algn="ctr">
          <a:solidFill>
            <a:schemeClr val="accent4">
              <a:hueOff val="138791"/>
              <a:satOff val="-8036"/>
              <a:lumOff val="9869"/>
              <a:alphaOff val="0"/>
            </a:schemeClr>
          </a:solidFill>
          <a:prstDash val="solid"/>
        </a:ln>
        <a:effectLst/>
      </dsp:spPr>
      <dsp:style>
        <a:lnRef idx="2">
          <a:scrgbClr r="0" g="0" b="0"/>
        </a:lnRef>
        <a:fillRef idx="1">
          <a:scrgbClr r="0" g="0" b="0"/>
        </a:fillRef>
        <a:effectRef idx="0">
          <a:scrgbClr r="0" g="0" b="0"/>
        </a:effectRef>
        <a:fontRef idx="minor"/>
      </dsp:style>
    </dsp:sp>
    <dsp:sp modelId="{D86847F2-32A2-E24A-8053-7968A6DF12CF}">
      <dsp:nvSpPr>
        <dsp:cNvPr id="0" name=""/>
        <dsp:cNvSpPr/>
      </dsp:nvSpPr>
      <dsp:spPr>
        <a:xfrm>
          <a:off x="785583" y="1265205"/>
          <a:ext cx="6545163" cy="361396"/>
        </a:xfrm>
        <a:prstGeom prst="rect">
          <a:avLst/>
        </a:prstGeom>
        <a:solidFill>
          <a:schemeClr val="accent4">
            <a:hueOff val="277582"/>
            <a:satOff val="-16072"/>
            <a:lumOff val="197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58" tIns="40640" rIns="40640" bIns="40640" numCol="1" spcCol="1270" anchor="ctr" anchorCtr="0">
          <a:noAutofit/>
        </a:bodyPr>
        <a:lstStyle/>
        <a:p>
          <a:pPr marL="0" lvl="0" indent="0" algn="l" defTabSz="711200" rtl="0">
            <a:lnSpc>
              <a:spcPct val="90000"/>
            </a:lnSpc>
            <a:spcBef>
              <a:spcPct val="0"/>
            </a:spcBef>
            <a:spcAft>
              <a:spcPct val="35000"/>
            </a:spcAft>
            <a:buNone/>
          </a:pPr>
          <a:r>
            <a:rPr lang="en-GB" sz="1600" b="1" kern="1200" noProof="1">
              <a:latin typeface="+mn-lt"/>
            </a:rPr>
            <a:t>Vətənpərvərlik və Dəyərlərin İnteqrasiyası </a:t>
          </a:r>
          <a:endParaRPr lang="en-GB" sz="1600" kern="1200" noProof="1">
            <a:latin typeface="+mn-lt"/>
          </a:endParaRPr>
        </a:p>
      </dsp:txBody>
      <dsp:txXfrm>
        <a:off x="785583" y="1265205"/>
        <a:ext cx="6545163" cy="361396"/>
      </dsp:txXfrm>
    </dsp:sp>
    <dsp:sp modelId="{B8FF0EAF-F12A-E244-8BA1-A64D649395CB}">
      <dsp:nvSpPr>
        <dsp:cNvPr id="0" name=""/>
        <dsp:cNvSpPr/>
      </dsp:nvSpPr>
      <dsp:spPr>
        <a:xfrm>
          <a:off x="559710" y="1220030"/>
          <a:ext cx="451745" cy="451745"/>
        </a:xfrm>
        <a:prstGeom prst="ellipse">
          <a:avLst/>
        </a:prstGeom>
        <a:solidFill>
          <a:schemeClr val="lt1">
            <a:hueOff val="0"/>
            <a:satOff val="0"/>
            <a:lumOff val="0"/>
            <a:alphaOff val="0"/>
          </a:schemeClr>
        </a:solidFill>
        <a:ln w="25400" cap="flat" cmpd="sng" algn="ctr">
          <a:solidFill>
            <a:schemeClr val="accent4">
              <a:hueOff val="277582"/>
              <a:satOff val="-16072"/>
              <a:lumOff val="19739"/>
              <a:alphaOff val="0"/>
            </a:schemeClr>
          </a:solidFill>
          <a:prstDash val="solid"/>
        </a:ln>
        <a:effectLst/>
      </dsp:spPr>
      <dsp:style>
        <a:lnRef idx="2">
          <a:scrgbClr r="0" g="0" b="0"/>
        </a:lnRef>
        <a:fillRef idx="1">
          <a:scrgbClr r="0" g="0" b="0"/>
        </a:fillRef>
        <a:effectRef idx="0">
          <a:scrgbClr r="0" g="0" b="0"/>
        </a:effectRef>
        <a:fontRef idx="minor"/>
      </dsp:style>
    </dsp:sp>
    <dsp:sp modelId="{73495E96-518D-5742-B979-46D2FA7ABFDE}">
      <dsp:nvSpPr>
        <dsp:cNvPr id="0" name=""/>
        <dsp:cNvSpPr/>
      </dsp:nvSpPr>
      <dsp:spPr>
        <a:xfrm>
          <a:off x="842847" y="1807617"/>
          <a:ext cx="6487899" cy="361396"/>
        </a:xfrm>
        <a:prstGeom prst="rect">
          <a:avLst/>
        </a:prstGeom>
        <a:solidFill>
          <a:schemeClr val="accent4">
            <a:hueOff val="416374"/>
            <a:satOff val="-24108"/>
            <a:lumOff val="2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58" tIns="40640" rIns="40640" bIns="40640" numCol="1" spcCol="1270" anchor="ctr" anchorCtr="0">
          <a:noAutofit/>
        </a:bodyPr>
        <a:lstStyle/>
        <a:p>
          <a:pPr marL="0" lvl="0" indent="0" algn="l" defTabSz="711200" rtl="0">
            <a:lnSpc>
              <a:spcPct val="90000"/>
            </a:lnSpc>
            <a:spcBef>
              <a:spcPct val="0"/>
            </a:spcBef>
            <a:spcAft>
              <a:spcPct val="35000"/>
            </a:spcAft>
            <a:buNone/>
          </a:pPr>
          <a:r>
            <a:rPr kumimoji="0" lang="en-GB" sz="1600" b="0" i="0" u="none" strike="noStrike" kern="1200" cap="none" normalizeH="0" baseline="0" noProof="1">
              <a:ln>
                <a:noFill/>
              </a:ln>
              <a:solidFill>
                <a:schemeClr val="bg1"/>
              </a:solidFill>
              <a:effectLst/>
              <a:latin typeface="+mn-lt"/>
            </a:rPr>
            <a:t>Nailə xanım </a:t>
          </a:r>
          <a:r>
            <a:rPr kumimoji="0" lang="en-GB" sz="1600" b="1" i="0" u="none" strike="noStrike" kern="1200" cap="none" normalizeH="0" baseline="0" noProof="1">
              <a:ln>
                <a:noFill/>
              </a:ln>
              <a:solidFill>
                <a:schemeClr val="bg1"/>
              </a:solidFill>
              <a:effectLst/>
              <a:latin typeface="+mn-lt"/>
            </a:rPr>
            <a:t>hibrid liderlik modeli</a:t>
          </a:r>
          <a:r>
            <a:rPr kumimoji="0" lang="en-GB" sz="1600" b="0" i="0" u="none" strike="noStrike" kern="1200" cap="none" normalizeH="0" baseline="0" noProof="1">
              <a:ln>
                <a:noFill/>
              </a:ln>
              <a:solidFill>
                <a:schemeClr val="bg1"/>
              </a:solidFill>
              <a:effectLst/>
              <a:latin typeface="+mn-lt"/>
            </a:rPr>
            <a:t> nümayiş etdirirdi:</a:t>
          </a:r>
        </a:p>
      </dsp:txBody>
      <dsp:txXfrm>
        <a:off x="842847" y="1807617"/>
        <a:ext cx="6487899" cy="361396"/>
      </dsp:txXfrm>
    </dsp:sp>
    <dsp:sp modelId="{3C67401A-D35B-BE43-88DF-5BCB921DA269}">
      <dsp:nvSpPr>
        <dsp:cNvPr id="0" name=""/>
        <dsp:cNvSpPr/>
      </dsp:nvSpPr>
      <dsp:spPr>
        <a:xfrm>
          <a:off x="616974" y="1762443"/>
          <a:ext cx="451745" cy="451745"/>
        </a:xfrm>
        <a:prstGeom prst="ellipse">
          <a:avLst/>
        </a:prstGeom>
        <a:solidFill>
          <a:schemeClr val="lt1">
            <a:hueOff val="0"/>
            <a:satOff val="0"/>
            <a:lumOff val="0"/>
            <a:alphaOff val="0"/>
          </a:schemeClr>
        </a:solidFill>
        <a:ln w="25400" cap="flat" cmpd="sng" algn="ctr">
          <a:solidFill>
            <a:schemeClr val="accent4">
              <a:hueOff val="416374"/>
              <a:satOff val="-24108"/>
              <a:lumOff val="29608"/>
              <a:alphaOff val="0"/>
            </a:schemeClr>
          </a:solidFill>
          <a:prstDash val="solid"/>
        </a:ln>
        <a:effectLst/>
      </dsp:spPr>
      <dsp:style>
        <a:lnRef idx="2">
          <a:scrgbClr r="0" g="0" b="0"/>
        </a:lnRef>
        <a:fillRef idx="1">
          <a:scrgbClr r="0" g="0" b="0"/>
        </a:fillRef>
        <a:effectRef idx="0">
          <a:scrgbClr r="0" g="0" b="0"/>
        </a:effectRef>
        <a:fontRef idx="minor"/>
      </dsp:style>
    </dsp:sp>
    <dsp:sp modelId="{65455DDB-6A7B-AB46-A7FA-97F6BB12BE83}">
      <dsp:nvSpPr>
        <dsp:cNvPr id="0" name=""/>
        <dsp:cNvSpPr/>
      </dsp:nvSpPr>
      <dsp:spPr>
        <a:xfrm>
          <a:off x="785583" y="2350030"/>
          <a:ext cx="6545163" cy="361396"/>
        </a:xfrm>
        <a:prstGeom prst="rect">
          <a:avLst/>
        </a:prstGeom>
        <a:solidFill>
          <a:schemeClr val="accent4">
            <a:hueOff val="555165"/>
            <a:satOff val="-32143"/>
            <a:lumOff val="394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58" tIns="40640" rIns="40640" bIns="40640" numCol="1" spcCol="1270" anchor="ctr" anchorCtr="0">
          <a:noAutofit/>
        </a:bodyPr>
        <a:lstStyle/>
        <a:p>
          <a:pPr marL="0" lvl="0" indent="0" algn="l" defTabSz="711200" rtl="0">
            <a:lnSpc>
              <a:spcPct val="90000"/>
            </a:lnSpc>
            <a:spcBef>
              <a:spcPct val="0"/>
            </a:spcBef>
            <a:spcAft>
              <a:spcPct val="35000"/>
            </a:spcAft>
            <a:buNone/>
          </a:pPr>
          <a:r>
            <a:rPr kumimoji="0" lang="en-GB" sz="1600" b="1" i="1" u="none" strike="noStrike" kern="1200" cap="none" normalizeH="0" baseline="0" noProof="1">
              <a:ln>
                <a:noFill/>
              </a:ln>
              <a:solidFill>
                <a:schemeClr val="tx1"/>
              </a:solidFill>
              <a:effectLst/>
              <a:latin typeface="+mn-lt"/>
            </a:rPr>
            <a:t>Transforma</a:t>
          </a:r>
          <a:r>
            <a:rPr kumimoji="0" lang="az-Latn-AZ" sz="1600" b="1" i="1" u="none" strike="noStrike" kern="1200" cap="none" normalizeH="0" baseline="0" noProof="1">
              <a:ln>
                <a:noFill/>
              </a:ln>
              <a:solidFill>
                <a:schemeClr val="tx1"/>
              </a:solidFill>
              <a:effectLst/>
              <a:latin typeface="+mn-lt"/>
            </a:rPr>
            <a:t>tiv</a:t>
          </a:r>
          <a:r>
            <a:rPr kumimoji="0" lang="en-GB" sz="1600" b="1" i="0" u="none" strike="noStrike" kern="1200" cap="none" normalizeH="0" baseline="0" noProof="1">
              <a:ln>
                <a:noFill/>
              </a:ln>
              <a:solidFill>
                <a:schemeClr val="tx1"/>
              </a:solidFill>
              <a:effectLst/>
              <a:latin typeface="+mn-lt"/>
            </a:rPr>
            <a:t>: </a:t>
          </a:r>
          <a:r>
            <a:rPr kumimoji="0" lang="en-GB" sz="1600" b="0" i="0" u="none" strike="noStrike" kern="1200" cap="none" normalizeH="0" baseline="0" noProof="1">
              <a:ln>
                <a:noFill/>
              </a:ln>
              <a:solidFill>
                <a:schemeClr val="tx1"/>
              </a:solidFill>
              <a:effectLst/>
              <a:latin typeface="+mn-lt"/>
            </a:rPr>
            <a:t>İlham verən, dəyişiklik yaradan</a:t>
          </a:r>
        </a:p>
      </dsp:txBody>
      <dsp:txXfrm>
        <a:off x="785583" y="2350030"/>
        <a:ext cx="6545163" cy="361396"/>
      </dsp:txXfrm>
    </dsp:sp>
    <dsp:sp modelId="{218A24CD-E907-F747-97DA-CA8D235F3952}">
      <dsp:nvSpPr>
        <dsp:cNvPr id="0" name=""/>
        <dsp:cNvSpPr/>
      </dsp:nvSpPr>
      <dsp:spPr>
        <a:xfrm>
          <a:off x="559710" y="2304855"/>
          <a:ext cx="451745" cy="451745"/>
        </a:xfrm>
        <a:prstGeom prst="ellipse">
          <a:avLst/>
        </a:prstGeom>
        <a:solidFill>
          <a:schemeClr val="lt1">
            <a:hueOff val="0"/>
            <a:satOff val="0"/>
            <a:lumOff val="0"/>
            <a:alphaOff val="0"/>
          </a:schemeClr>
        </a:solidFill>
        <a:ln w="25400" cap="flat" cmpd="sng" algn="ctr">
          <a:solidFill>
            <a:schemeClr val="accent4">
              <a:hueOff val="555165"/>
              <a:satOff val="-32143"/>
              <a:lumOff val="39477"/>
              <a:alphaOff val="0"/>
            </a:schemeClr>
          </a:solidFill>
          <a:prstDash val="solid"/>
        </a:ln>
        <a:effectLst/>
      </dsp:spPr>
      <dsp:style>
        <a:lnRef idx="2">
          <a:scrgbClr r="0" g="0" b="0"/>
        </a:lnRef>
        <a:fillRef idx="1">
          <a:scrgbClr r="0" g="0" b="0"/>
        </a:fillRef>
        <a:effectRef idx="0">
          <a:scrgbClr r="0" g="0" b="0"/>
        </a:effectRef>
        <a:fontRef idx="minor"/>
      </dsp:style>
    </dsp:sp>
    <dsp:sp modelId="{E61C0759-1EBC-9F4B-AAD7-AB8F20E9751E}">
      <dsp:nvSpPr>
        <dsp:cNvPr id="0" name=""/>
        <dsp:cNvSpPr/>
      </dsp:nvSpPr>
      <dsp:spPr>
        <a:xfrm>
          <a:off x="606237" y="2892045"/>
          <a:ext cx="6724509" cy="361396"/>
        </a:xfrm>
        <a:prstGeom prst="rect">
          <a:avLst/>
        </a:prstGeom>
        <a:solidFill>
          <a:schemeClr val="accent4">
            <a:hueOff val="693956"/>
            <a:satOff val="-40179"/>
            <a:lumOff val="49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58" tIns="40640" rIns="40640" bIns="40640" numCol="1" spcCol="1270" anchor="ctr" anchorCtr="0">
          <a:noAutofit/>
        </a:bodyPr>
        <a:lstStyle/>
        <a:p>
          <a:pPr marL="0" lvl="0" indent="0" algn="l" defTabSz="711200" rtl="0">
            <a:lnSpc>
              <a:spcPct val="90000"/>
            </a:lnSpc>
            <a:spcBef>
              <a:spcPct val="0"/>
            </a:spcBef>
            <a:spcAft>
              <a:spcPct val="35000"/>
            </a:spcAft>
            <a:buNone/>
          </a:pPr>
          <a:r>
            <a:rPr kumimoji="0" lang="en-GB" sz="1600" b="1" i="1" u="none" strike="noStrike" kern="1200" cap="none" normalizeH="0" baseline="0" noProof="1">
              <a:ln>
                <a:noFill/>
              </a:ln>
              <a:solidFill>
                <a:schemeClr val="tx1"/>
              </a:solidFill>
              <a:effectLst/>
              <a:latin typeface="+mn-lt"/>
            </a:rPr>
            <a:t>Strateji</a:t>
          </a:r>
          <a:r>
            <a:rPr kumimoji="0" lang="en-GB" sz="1600" b="1" i="0" u="none" strike="noStrike" kern="1200" cap="none" normalizeH="0" baseline="0" noProof="1">
              <a:ln>
                <a:noFill/>
              </a:ln>
              <a:solidFill>
                <a:schemeClr val="tx1"/>
              </a:solidFill>
              <a:effectLst/>
              <a:latin typeface="+mn-lt"/>
            </a:rPr>
            <a:t>: </a:t>
          </a:r>
          <a:r>
            <a:rPr kumimoji="0" lang="en-GB" sz="1600" b="0" i="0" u="none" strike="noStrike" kern="1200" cap="none" normalizeH="0" baseline="0" noProof="1">
              <a:ln>
                <a:noFill/>
              </a:ln>
              <a:solidFill>
                <a:schemeClr val="tx1"/>
              </a:solidFill>
              <a:effectLst/>
              <a:latin typeface="+mn-lt"/>
            </a:rPr>
            <a:t>Təhsil müəssisələri quran və inkişaf etdirən</a:t>
          </a:r>
        </a:p>
      </dsp:txBody>
      <dsp:txXfrm>
        <a:off x="606237" y="2892045"/>
        <a:ext cx="6724509" cy="361396"/>
      </dsp:txXfrm>
    </dsp:sp>
    <dsp:sp modelId="{D6BFBE7A-8669-2E45-9859-75C82081EE17}">
      <dsp:nvSpPr>
        <dsp:cNvPr id="0" name=""/>
        <dsp:cNvSpPr/>
      </dsp:nvSpPr>
      <dsp:spPr>
        <a:xfrm>
          <a:off x="380364" y="2846870"/>
          <a:ext cx="451745" cy="451745"/>
        </a:xfrm>
        <a:prstGeom prst="ellipse">
          <a:avLst/>
        </a:prstGeom>
        <a:solidFill>
          <a:schemeClr val="lt1">
            <a:hueOff val="0"/>
            <a:satOff val="0"/>
            <a:lumOff val="0"/>
            <a:alphaOff val="0"/>
          </a:schemeClr>
        </a:solidFill>
        <a:ln w="25400" cap="flat" cmpd="sng" algn="ctr">
          <a:solidFill>
            <a:schemeClr val="accent4">
              <a:hueOff val="693956"/>
              <a:satOff val="-40179"/>
              <a:lumOff val="49347"/>
              <a:alphaOff val="0"/>
            </a:schemeClr>
          </a:solidFill>
          <a:prstDash val="solid"/>
        </a:ln>
        <a:effectLst/>
      </dsp:spPr>
      <dsp:style>
        <a:lnRef idx="2">
          <a:scrgbClr r="0" g="0" b="0"/>
        </a:lnRef>
        <a:fillRef idx="1">
          <a:scrgbClr r="0" g="0" b="0"/>
        </a:fillRef>
        <a:effectRef idx="0">
          <a:scrgbClr r="0" g="0" b="0"/>
        </a:effectRef>
        <a:fontRef idx="minor"/>
      </dsp:style>
    </dsp:sp>
    <dsp:sp modelId="{9044AD0F-258C-2644-9F55-F402F5DD645D}">
      <dsp:nvSpPr>
        <dsp:cNvPr id="0" name=""/>
        <dsp:cNvSpPr/>
      </dsp:nvSpPr>
      <dsp:spPr>
        <a:xfrm>
          <a:off x="278960" y="3434457"/>
          <a:ext cx="7051786" cy="361396"/>
        </a:xfrm>
        <a:prstGeom prst="rect">
          <a:avLst/>
        </a:prstGeom>
        <a:solidFill>
          <a:schemeClr val="accent4">
            <a:hueOff val="832747"/>
            <a:satOff val="-48215"/>
            <a:lumOff val="5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58" tIns="40640" rIns="40640" bIns="40640" numCol="1" spcCol="1270" anchor="ctr" anchorCtr="0">
          <a:noAutofit/>
        </a:bodyPr>
        <a:lstStyle/>
        <a:p>
          <a:pPr marL="0" lvl="0" indent="0" algn="l" defTabSz="711200" rtl="0">
            <a:lnSpc>
              <a:spcPct val="90000"/>
            </a:lnSpc>
            <a:spcBef>
              <a:spcPct val="0"/>
            </a:spcBef>
            <a:spcAft>
              <a:spcPct val="35000"/>
            </a:spcAft>
            <a:buNone/>
          </a:pPr>
          <a:r>
            <a:rPr kumimoji="0" lang="en-GB" sz="1600" b="1" i="1" u="none" strike="noStrike" kern="1200" cap="none" normalizeH="0" baseline="0" noProof="1">
              <a:ln>
                <a:noFill/>
              </a:ln>
              <a:solidFill>
                <a:schemeClr val="tx1"/>
              </a:solidFill>
              <a:effectLst/>
              <a:latin typeface="+mn-lt"/>
            </a:rPr>
            <a:t>Xidmətkar</a:t>
          </a:r>
          <a:r>
            <a:rPr kumimoji="0" lang="en-GB" sz="1600" b="1" i="0" u="none" strike="noStrike" kern="1200" cap="none" normalizeH="0" baseline="0" noProof="1">
              <a:ln>
                <a:noFill/>
              </a:ln>
              <a:solidFill>
                <a:schemeClr val="tx1"/>
              </a:solidFill>
              <a:effectLst/>
              <a:latin typeface="+mn-lt"/>
            </a:rPr>
            <a:t>: </a:t>
          </a:r>
          <a:r>
            <a:rPr kumimoji="0" lang="en-GB" sz="1600" b="0" i="0" u="none" strike="noStrike" kern="1200" cap="none" normalizeH="0" baseline="0" noProof="1">
              <a:ln>
                <a:noFill/>
              </a:ln>
              <a:solidFill>
                <a:schemeClr val="tx1"/>
              </a:solidFill>
              <a:effectLst/>
              <a:latin typeface="+mn-lt"/>
            </a:rPr>
            <a:t>Empatiya və xidmətlə insanlara öncüllük edən</a:t>
          </a:r>
        </a:p>
      </dsp:txBody>
      <dsp:txXfrm>
        <a:off x="278960" y="3434457"/>
        <a:ext cx="7051786" cy="361396"/>
      </dsp:txXfrm>
    </dsp:sp>
    <dsp:sp modelId="{97F1DCD0-9EF0-5646-AB02-0F458CBF638D}">
      <dsp:nvSpPr>
        <dsp:cNvPr id="0" name=""/>
        <dsp:cNvSpPr/>
      </dsp:nvSpPr>
      <dsp:spPr>
        <a:xfrm>
          <a:off x="0" y="3524886"/>
          <a:ext cx="451745" cy="451745"/>
        </a:xfrm>
        <a:prstGeom prst="ellipse">
          <a:avLst/>
        </a:prstGeom>
        <a:solidFill>
          <a:schemeClr val="lt1">
            <a:hueOff val="0"/>
            <a:satOff val="0"/>
            <a:lumOff val="0"/>
            <a:alphaOff val="0"/>
          </a:schemeClr>
        </a:solidFill>
        <a:ln w="25400" cap="flat" cmpd="sng" algn="ctr">
          <a:solidFill>
            <a:schemeClr val="accent4">
              <a:hueOff val="832747"/>
              <a:satOff val="-48215"/>
              <a:lumOff val="5921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8831" cy="493316"/>
          </a:xfrm>
          <a:prstGeom prst="rect">
            <a:avLst/>
          </a:prstGeom>
          <a:noFill/>
          <a:ln>
            <a:noFill/>
          </a:ln>
          <a:effectLst/>
        </p:spPr>
        <p:txBody>
          <a:bodyPr vert="horz" wrap="square" lIns="91440" tIns="45720" rIns="91440" bIns="45720" numCol="1" anchor="t" anchorCtr="0" compatLnSpc="1"/>
          <a:lstStyle>
            <a:lvl1pPr>
              <a:defRPr sz="1200">
                <a:cs typeface="+mn-cs"/>
              </a:defRPr>
            </a:lvl1pPr>
          </a:lstStyle>
          <a:p>
            <a:pPr>
              <a:defRPr/>
            </a:pPr>
            <a:endParaRPr lang="en-GB"/>
          </a:p>
        </p:txBody>
      </p:sp>
      <p:sp>
        <p:nvSpPr>
          <p:cNvPr id="9219" name="Rectangle 3"/>
          <p:cNvSpPr>
            <a:spLocks noGrp="1" noChangeArrowheads="1"/>
          </p:cNvSpPr>
          <p:nvPr>
            <p:ph type="dt" sz="quarter" idx="1"/>
          </p:nvPr>
        </p:nvSpPr>
        <p:spPr bwMode="auto">
          <a:xfrm>
            <a:off x="3815373" y="0"/>
            <a:ext cx="2918831" cy="493316"/>
          </a:xfrm>
          <a:prstGeom prst="rect">
            <a:avLst/>
          </a:prstGeom>
          <a:noFill/>
          <a:ln>
            <a:noFill/>
          </a:ln>
          <a:effectLst/>
        </p:spPr>
        <p:txBody>
          <a:bodyPr vert="horz" wrap="square" lIns="91440" tIns="45720" rIns="91440" bIns="45720" numCol="1" anchor="t" anchorCtr="0" compatLnSpc="1"/>
          <a:lstStyle>
            <a:lvl1pPr algn="r">
              <a:defRPr sz="1200">
                <a:cs typeface="+mn-cs"/>
              </a:defRPr>
            </a:lvl1pPr>
          </a:lstStyle>
          <a:p>
            <a:pPr>
              <a:defRPr/>
            </a:pPr>
            <a:endParaRPr lang="en-GB"/>
          </a:p>
        </p:txBody>
      </p:sp>
      <p:sp>
        <p:nvSpPr>
          <p:cNvPr id="9220" name="Rectangle 4"/>
          <p:cNvSpPr>
            <a:spLocks noGrp="1" noChangeArrowheads="1"/>
          </p:cNvSpPr>
          <p:nvPr>
            <p:ph type="ftr" sz="quarter" idx="2"/>
          </p:nvPr>
        </p:nvSpPr>
        <p:spPr bwMode="auto">
          <a:xfrm>
            <a:off x="0" y="9371285"/>
            <a:ext cx="2918831" cy="493316"/>
          </a:xfrm>
          <a:prstGeom prst="rect">
            <a:avLst/>
          </a:prstGeom>
          <a:noFill/>
          <a:ln>
            <a:noFill/>
          </a:ln>
          <a:effectLst/>
        </p:spPr>
        <p:txBody>
          <a:bodyPr vert="horz" wrap="square" lIns="91440" tIns="45720" rIns="91440" bIns="45720" numCol="1" anchor="b" anchorCtr="0" compatLnSpc="1"/>
          <a:lstStyle>
            <a:lvl1pPr>
              <a:defRPr sz="1200">
                <a:cs typeface="+mn-cs"/>
              </a:defRPr>
            </a:lvl1pPr>
          </a:lstStyle>
          <a:p>
            <a:pPr>
              <a:defRPr/>
            </a:pPr>
            <a:endParaRPr lang="en-GB"/>
          </a:p>
        </p:txBody>
      </p:sp>
      <p:sp>
        <p:nvSpPr>
          <p:cNvPr id="9221" name="Rectangle 5"/>
          <p:cNvSpPr>
            <a:spLocks noGrp="1" noChangeArrowheads="1"/>
          </p:cNvSpPr>
          <p:nvPr>
            <p:ph type="sldNum" sz="quarter" idx="3"/>
          </p:nvPr>
        </p:nvSpPr>
        <p:spPr bwMode="auto">
          <a:xfrm>
            <a:off x="3815373" y="9371285"/>
            <a:ext cx="2918831" cy="493316"/>
          </a:xfrm>
          <a:prstGeom prst="rect">
            <a:avLst/>
          </a:prstGeom>
          <a:noFill/>
          <a:ln>
            <a:noFill/>
          </a:ln>
          <a:effectLst/>
        </p:spPr>
        <p:txBody>
          <a:bodyPr vert="horz" wrap="square" lIns="91440" tIns="45720" rIns="91440" bIns="45720" numCol="1" anchor="b" anchorCtr="0" compatLnSpc="1"/>
          <a:lstStyle>
            <a:lvl1pPr algn="r">
              <a:defRPr sz="1200">
                <a:cs typeface="+mn-cs"/>
              </a:defRPr>
            </a:lvl1pPr>
          </a:lstStyle>
          <a:p>
            <a:pPr>
              <a:defRPr/>
            </a:pPr>
            <a:fld id="{F786AE26-67E0-5346-A20F-9D1BED9EA014}" type="slidenum">
              <a:rPr lang="en-GB"/>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8831" cy="493316"/>
          </a:xfrm>
          <a:prstGeom prst="rect">
            <a:avLst/>
          </a:prstGeom>
          <a:noFill/>
          <a:ln>
            <a:noFill/>
          </a:ln>
          <a:effectLst/>
        </p:spPr>
        <p:txBody>
          <a:bodyPr vert="horz" wrap="square" lIns="91440" tIns="45720" rIns="91440" bIns="45720" numCol="1" anchor="t" anchorCtr="0" compatLnSpc="1"/>
          <a:lstStyle>
            <a:lvl1pPr>
              <a:defRPr sz="1200">
                <a:cs typeface="+mn-cs"/>
              </a:defRPr>
            </a:lvl1pPr>
          </a:lstStyle>
          <a:p>
            <a:pPr>
              <a:defRPr/>
            </a:pPr>
            <a:endParaRPr lang="en-GB"/>
          </a:p>
        </p:txBody>
      </p:sp>
      <p:sp>
        <p:nvSpPr>
          <p:cNvPr id="8195" name="Rectangle 3"/>
          <p:cNvSpPr>
            <a:spLocks noGrp="1" noChangeArrowheads="1"/>
          </p:cNvSpPr>
          <p:nvPr>
            <p:ph type="dt" idx="1"/>
          </p:nvPr>
        </p:nvSpPr>
        <p:spPr bwMode="auto">
          <a:xfrm>
            <a:off x="3815373" y="0"/>
            <a:ext cx="2918831" cy="493316"/>
          </a:xfrm>
          <a:prstGeom prst="rect">
            <a:avLst/>
          </a:prstGeom>
          <a:noFill/>
          <a:ln>
            <a:noFill/>
          </a:ln>
          <a:effectLst/>
        </p:spPr>
        <p:txBody>
          <a:bodyPr vert="horz" wrap="square" lIns="91440" tIns="45720" rIns="91440" bIns="45720" numCol="1" anchor="t" anchorCtr="0" compatLnSpc="1"/>
          <a:lstStyle>
            <a:lvl1pPr algn="r">
              <a:defRPr sz="1200">
                <a:cs typeface="+mn-cs"/>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ln>
          <a:effectLst/>
        </p:spPr>
        <p:txBody>
          <a:bodyPr/>
          <a:lstStyle/>
          <a:p>
            <a:endParaRPr lang="en-AZ"/>
          </a:p>
        </p:txBody>
      </p:sp>
      <p:sp>
        <p:nvSpPr>
          <p:cNvPr id="8197" name="Rectangle 5"/>
          <p:cNvSpPr>
            <a:spLocks noGrp="1" noChangeArrowheads="1"/>
          </p:cNvSpPr>
          <p:nvPr>
            <p:ph type="body" sz="quarter" idx="3"/>
          </p:nvPr>
        </p:nvSpPr>
        <p:spPr bwMode="auto">
          <a:xfrm>
            <a:off x="1122627" y="4686499"/>
            <a:ext cx="4474917" cy="4439841"/>
          </a:xfrm>
          <a:prstGeom prst="rect">
            <a:avLst/>
          </a:prstGeom>
          <a:noFill/>
          <a:ln>
            <a:noFill/>
          </a:ln>
          <a:effectLst/>
        </p:spPr>
        <p:txBody>
          <a:bodyPr vert="horz" wrap="square" lIns="91440" tIns="45720" rIns="91440" bIns="45720" numCol="1" anchor="t" anchorCtr="0" compatLnSpc="1"/>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371285"/>
            <a:ext cx="2918831" cy="493316"/>
          </a:xfrm>
          <a:prstGeom prst="rect">
            <a:avLst/>
          </a:prstGeom>
          <a:noFill/>
          <a:ln>
            <a:noFill/>
          </a:ln>
          <a:effectLst/>
        </p:spPr>
        <p:txBody>
          <a:bodyPr vert="horz" wrap="square" lIns="91440" tIns="45720" rIns="91440" bIns="45720" numCol="1" anchor="b" anchorCtr="0" compatLnSpc="1"/>
          <a:lstStyle>
            <a:lvl1pPr>
              <a:defRPr sz="1200">
                <a:cs typeface="+mn-cs"/>
              </a:defRPr>
            </a:lvl1pPr>
          </a:lstStyle>
          <a:p>
            <a:pPr>
              <a:defRPr/>
            </a:pPr>
            <a:endParaRPr lang="en-GB"/>
          </a:p>
        </p:txBody>
      </p:sp>
      <p:sp>
        <p:nvSpPr>
          <p:cNvPr id="8199" name="Rectangle 7"/>
          <p:cNvSpPr>
            <a:spLocks noGrp="1" noChangeArrowheads="1"/>
          </p:cNvSpPr>
          <p:nvPr>
            <p:ph type="sldNum" sz="quarter" idx="5"/>
          </p:nvPr>
        </p:nvSpPr>
        <p:spPr bwMode="auto">
          <a:xfrm>
            <a:off x="3815373" y="9371285"/>
            <a:ext cx="2918831" cy="493316"/>
          </a:xfrm>
          <a:prstGeom prst="rect">
            <a:avLst/>
          </a:prstGeom>
          <a:noFill/>
          <a:ln>
            <a:noFill/>
          </a:ln>
          <a:effectLst/>
        </p:spPr>
        <p:txBody>
          <a:bodyPr vert="horz" wrap="square" lIns="91440" tIns="45720" rIns="91440" bIns="45720" numCol="1" anchor="b" anchorCtr="0" compatLnSpc="1"/>
          <a:lstStyle>
            <a:lvl1pPr algn="r">
              <a:defRPr sz="1200">
                <a:cs typeface="+mn-cs"/>
              </a:defRPr>
            </a:lvl1pPr>
          </a:lstStyle>
          <a:p>
            <a:pPr>
              <a:defRPr/>
            </a:pPr>
            <a:fld id="{5EA61FA2-B92E-014F-8F0F-25AFFEA795D1}" type="slidenum">
              <a:rPr lang="en-GB"/>
              <a:t>‹#›</a:t>
            </a:fld>
            <a:endParaRPr lang="en-GB"/>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S PGothic" panose="020B060007020508020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Z"/>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E2EA5-D819-581D-681E-87EADD6CD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A84F9-BD33-9E44-C953-B32A7E6998DA}"/>
              </a:ext>
            </a:extLst>
          </p:cNvPr>
          <p:cNvSpPr>
            <a:spLocks noGrp="1" noRot="1" noChangeAspect="1"/>
          </p:cNvSpPr>
          <p:nvPr>
            <p:ph type="sldImg"/>
          </p:nvPr>
        </p:nvSpPr>
        <p:spPr/>
        <p:txBody>
          <a:bodyPr/>
          <a:lstStyle/>
          <a:p>
            <a:endParaRPr lang="en-AZ"/>
          </a:p>
        </p:txBody>
      </p:sp>
      <p:sp>
        <p:nvSpPr>
          <p:cNvPr id="3" name="Notes Placeholder 2">
            <a:extLst>
              <a:ext uri="{FF2B5EF4-FFF2-40B4-BE49-F238E27FC236}">
                <a16:creationId xmlns:a16="http://schemas.microsoft.com/office/drawing/2014/main" id="{2A7C00FA-D19C-6443-AB70-CF49A218ED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E614FC-BFE2-93A1-BA57-31838A7D93A9}"/>
              </a:ext>
            </a:extLst>
          </p:cNvPr>
          <p:cNvSpPr>
            <a:spLocks noGrp="1"/>
          </p:cNvSpPr>
          <p:nvPr>
            <p:ph type="sldNum" sz="quarter" idx="5"/>
          </p:nvPr>
        </p:nvSpPr>
        <p:spPr/>
        <p:txBody>
          <a:bodyPr/>
          <a:lstStyle/>
          <a:p>
            <a:pPr>
              <a:defRPr/>
            </a:pPr>
            <a:fld id="{5EA61FA2-B92E-014F-8F0F-25AFFEA795D1}" type="slidenum">
              <a:rPr lang="en-GB" smtClean="0"/>
              <a:t>10</a:t>
            </a:fld>
            <a:endParaRPr lang="en-GB"/>
          </a:p>
        </p:txBody>
      </p:sp>
    </p:spTree>
    <p:extLst>
      <p:ext uri="{BB962C8B-B14F-4D97-AF65-F5344CB8AC3E}">
        <p14:creationId xmlns:p14="http://schemas.microsoft.com/office/powerpoint/2010/main" val="174803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A9960-EBA1-4352-4319-A25D2EC1F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3808B-421C-FDD4-9684-D2BF1A31FE5F}"/>
              </a:ext>
            </a:extLst>
          </p:cNvPr>
          <p:cNvSpPr>
            <a:spLocks noGrp="1" noRot="1" noChangeAspect="1"/>
          </p:cNvSpPr>
          <p:nvPr>
            <p:ph type="sldImg"/>
          </p:nvPr>
        </p:nvSpPr>
        <p:spPr/>
        <p:txBody>
          <a:bodyPr/>
          <a:lstStyle/>
          <a:p>
            <a:endParaRPr lang="en-AZ"/>
          </a:p>
        </p:txBody>
      </p:sp>
      <p:sp>
        <p:nvSpPr>
          <p:cNvPr id="3" name="Notes Placeholder 2">
            <a:extLst>
              <a:ext uri="{FF2B5EF4-FFF2-40B4-BE49-F238E27FC236}">
                <a16:creationId xmlns:a16="http://schemas.microsoft.com/office/drawing/2014/main" id="{09B73460-13FE-8320-CA95-7D521A35BB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DF2E06-4F1C-B5A7-3F32-9DB5D83A374E}"/>
              </a:ext>
            </a:extLst>
          </p:cNvPr>
          <p:cNvSpPr>
            <a:spLocks noGrp="1"/>
          </p:cNvSpPr>
          <p:nvPr>
            <p:ph type="sldNum" sz="quarter" idx="5"/>
          </p:nvPr>
        </p:nvSpPr>
        <p:spPr/>
        <p:txBody>
          <a:bodyPr/>
          <a:lstStyle/>
          <a:p>
            <a:pPr>
              <a:defRPr/>
            </a:pPr>
            <a:fld id="{5EA61FA2-B92E-014F-8F0F-25AFFEA795D1}" type="slidenum">
              <a:rPr lang="en-GB" smtClean="0"/>
              <a:t>11</a:t>
            </a:fld>
            <a:endParaRPr lang="en-GB"/>
          </a:p>
        </p:txBody>
      </p:sp>
    </p:spTree>
    <p:extLst>
      <p:ext uri="{BB962C8B-B14F-4D97-AF65-F5344CB8AC3E}">
        <p14:creationId xmlns:p14="http://schemas.microsoft.com/office/powerpoint/2010/main" val="173243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t>12</a:t>
            </a:fld>
            <a:endParaRPr lang="en-GB"/>
          </a:p>
        </p:txBody>
      </p:sp>
    </p:spTree>
    <p:extLst>
      <p:ext uri="{BB962C8B-B14F-4D97-AF65-F5344CB8AC3E}">
        <p14:creationId xmlns:p14="http://schemas.microsoft.com/office/powerpoint/2010/main" val="201503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Z"/>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Z"/>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p:spPr>
        <p:txBody>
          <a:bodyPr/>
          <a:lstStyle/>
          <a:p>
            <a:endParaRPr lang="en-AZ"/>
          </a:p>
        </p:txBody>
      </p:sp>
      <p:sp>
        <p:nvSpPr>
          <p:cNvPr id="23555" name="Notes Placeholder 2"/>
          <p:cNvSpPr>
            <a:spLocks noGrp="1"/>
          </p:cNvSpPr>
          <p:nvPr>
            <p:ph type="body" idx="1"/>
          </p:nvPr>
        </p:nvSpPr>
        <p:spPr bwMode="auto">
          <a:noFill/>
        </p:spPr>
        <p:txBody>
          <a:bodyPr wrap="square" numCol="1" anchor="t" anchorCtr="0" compatLnSpc="1"/>
          <a:lstStyle/>
          <a:p>
            <a:endParaRPr lang="ru-RU" dirty="0"/>
          </a:p>
        </p:txBody>
      </p:sp>
      <p:sp>
        <p:nvSpPr>
          <p:cNvPr id="4" name="Slide Number Placeholder 3"/>
          <p:cNvSpPr>
            <a:spLocks noGrp="1"/>
          </p:cNvSpPr>
          <p:nvPr>
            <p:ph type="sldNum" sz="quarter" idx="5"/>
          </p:nvPr>
        </p:nvSpPr>
        <p:spPr/>
        <p:txBody>
          <a:bodyPr/>
          <a:lstStyle/>
          <a:p>
            <a:pPr>
              <a:defRPr/>
            </a:pPr>
            <a:fld id="{05399FDE-E255-4319-867E-8D7F13CEED9D}" type="slidenum">
              <a:rPr lang="en-US" smtClean="0"/>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5: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7" name="Google Shape;457;p35:notes"/>
          <p:cNvSpPr txBox="1">
            <a:spLocks noGrp="1"/>
          </p:cNvSpPr>
          <p:nvPr>
            <p:ph type="body" idx="1"/>
          </p:nvPr>
        </p:nvSpPr>
        <p:spPr>
          <a:xfrm>
            <a:off x="1122627" y="4686499"/>
            <a:ext cx="4474917"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5: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95E3C-E36C-FCE9-4234-2673D3762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ED792-92D2-21B6-5C37-19BCBCF1E20F}"/>
              </a:ext>
            </a:extLst>
          </p:cNvPr>
          <p:cNvSpPr>
            <a:spLocks noGrp="1" noRot="1" noChangeAspect="1"/>
          </p:cNvSpPr>
          <p:nvPr>
            <p:ph type="sldImg"/>
          </p:nvPr>
        </p:nvSpPr>
        <p:spPr/>
        <p:txBody>
          <a:bodyPr/>
          <a:lstStyle/>
          <a:p>
            <a:endParaRPr lang="en-AZ"/>
          </a:p>
        </p:txBody>
      </p:sp>
      <p:sp>
        <p:nvSpPr>
          <p:cNvPr id="3" name="Notes Placeholder 2">
            <a:extLst>
              <a:ext uri="{FF2B5EF4-FFF2-40B4-BE49-F238E27FC236}">
                <a16:creationId xmlns:a16="http://schemas.microsoft.com/office/drawing/2014/main" id="{34818C8A-87C9-F684-10F2-B6B6FA89E2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DD3FCB-7FDA-62A9-CB39-C4B6EAF28FBC}"/>
              </a:ext>
            </a:extLst>
          </p:cNvPr>
          <p:cNvSpPr>
            <a:spLocks noGrp="1"/>
          </p:cNvSpPr>
          <p:nvPr>
            <p:ph type="sldNum" sz="quarter" idx="5"/>
          </p:nvPr>
        </p:nvSpPr>
        <p:spPr/>
        <p:txBody>
          <a:bodyPr/>
          <a:lstStyle/>
          <a:p>
            <a:pPr>
              <a:defRPr/>
            </a:pPr>
            <a:fld id="{5EA61FA2-B92E-014F-8F0F-25AFFEA795D1}" type="slidenum">
              <a:rPr lang="en-GB" smtClean="0"/>
              <a:t>17</a:t>
            </a:fld>
            <a:endParaRPr lang="en-GB"/>
          </a:p>
        </p:txBody>
      </p:sp>
    </p:spTree>
    <p:extLst>
      <p:ext uri="{BB962C8B-B14F-4D97-AF65-F5344CB8AC3E}">
        <p14:creationId xmlns:p14="http://schemas.microsoft.com/office/powerpoint/2010/main" val="269371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t>2</a:t>
            </a:fld>
            <a:endParaRPr lang="en-GB"/>
          </a:p>
        </p:txBody>
      </p:sp>
    </p:spTree>
    <p:extLst>
      <p:ext uri="{BB962C8B-B14F-4D97-AF65-F5344CB8AC3E}">
        <p14:creationId xmlns:p14="http://schemas.microsoft.com/office/powerpoint/2010/main" val="258972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A9DFD484-2773-1AAB-6866-16B096BCDA3B}"/>
            </a:ext>
          </a:extLst>
        </p:cNvPr>
        <p:cNvGrpSpPr/>
        <p:nvPr/>
      </p:nvGrpSpPr>
      <p:grpSpPr>
        <a:xfrm>
          <a:off x="0" y="0"/>
          <a:ext cx="0" cy="0"/>
          <a:chOff x="0" y="0"/>
          <a:chExt cx="0" cy="0"/>
        </a:xfrm>
      </p:grpSpPr>
      <p:sp>
        <p:nvSpPr>
          <p:cNvPr id="138" name="Google Shape;138;p3:notes">
            <a:extLst>
              <a:ext uri="{FF2B5EF4-FFF2-40B4-BE49-F238E27FC236}">
                <a16:creationId xmlns:a16="http://schemas.microsoft.com/office/drawing/2014/main" id="{98045807-5104-BE24-F333-59DA29DA1522}"/>
              </a:ext>
            </a:extLst>
          </p:cNvPr>
          <p:cNvSpPr txBox="1">
            <a:spLocks noGrp="1"/>
          </p:cNvSpPr>
          <p:nvPr>
            <p:ph type="body" idx="1"/>
          </p:nvPr>
        </p:nvSpPr>
        <p:spPr>
          <a:xfrm>
            <a:off x="1122627" y="4686499"/>
            <a:ext cx="4474917" cy="443984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 name="Google Shape;139;p3:notes">
            <a:extLst>
              <a:ext uri="{FF2B5EF4-FFF2-40B4-BE49-F238E27FC236}">
                <a16:creationId xmlns:a16="http://schemas.microsoft.com/office/drawing/2014/main" id="{52DBF3FF-48F9-ABCD-9F6D-7CCBAA238027}"/>
              </a:ext>
            </a:extLst>
          </p:cNvPr>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AZ"/>
          </a:p>
        </p:txBody>
      </p:sp>
    </p:spTree>
    <p:extLst>
      <p:ext uri="{BB962C8B-B14F-4D97-AF65-F5344CB8AC3E}">
        <p14:creationId xmlns:p14="http://schemas.microsoft.com/office/powerpoint/2010/main" val="371088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8D60E-B7BC-0E48-47A8-141C6C26D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43BE3-2BF5-004E-6714-F2DA24823EAE}"/>
              </a:ext>
            </a:extLst>
          </p:cNvPr>
          <p:cNvSpPr>
            <a:spLocks noGrp="1" noRot="1" noChangeAspect="1"/>
          </p:cNvSpPr>
          <p:nvPr>
            <p:ph type="sldImg"/>
          </p:nvPr>
        </p:nvSpPr>
        <p:spPr/>
        <p:txBody>
          <a:bodyPr/>
          <a:lstStyle/>
          <a:p>
            <a:endParaRPr lang="en-AZ"/>
          </a:p>
        </p:txBody>
      </p:sp>
      <p:sp>
        <p:nvSpPr>
          <p:cNvPr id="3" name="Notes Placeholder 2">
            <a:extLst>
              <a:ext uri="{FF2B5EF4-FFF2-40B4-BE49-F238E27FC236}">
                <a16:creationId xmlns:a16="http://schemas.microsoft.com/office/drawing/2014/main" id="{54A3F279-0C4E-64AF-721C-A4D5F59694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59F76E-810D-7E5C-5C5E-A0E334914F3D}"/>
              </a:ext>
            </a:extLst>
          </p:cNvPr>
          <p:cNvSpPr>
            <a:spLocks noGrp="1"/>
          </p:cNvSpPr>
          <p:nvPr>
            <p:ph type="sldNum" sz="quarter" idx="5"/>
          </p:nvPr>
        </p:nvSpPr>
        <p:spPr/>
        <p:txBody>
          <a:bodyPr/>
          <a:lstStyle/>
          <a:p>
            <a:pPr>
              <a:defRPr/>
            </a:pPr>
            <a:fld id="{5EA61FA2-B92E-014F-8F0F-25AFFEA795D1}" type="slidenum">
              <a:rPr lang="en-GB" smtClean="0"/>
              <a:t>4</a:t>
            </a:fld>
            <a:endParaRPr lang="en-GB"/>
          </a:p>
        </p:txBody>
      </p:sp>
    </p:spTree>
    <p:extLst>
      <p:ext uri="{BB962C8B-B14F-4D97-AF65-F5344CB8AC3E}">
        <p14:creationId xmlns:p14="http://schemas.microsoft.com/office/powerpoint/2010/main" val="277663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AZ"/>
          </a:p>
        </p:txBody>
      </p:sp>
      <p:sp>
        <p:nvSpPr>
          <p:cNvPr id="132" name="Google Shape;132;p2:notes"/>
          <p:cNvSpPr txBox="1">
            <a:spLocks noGrp="1"/>
          </p:cNvSpPr>
          <p:nvPr>
            <p:ph type="body" idx="1"/>
          </p:nvPr>
        </p:nvSpPr>
        <p:spPr>
          <a:xfrm>
            <a:off x="1122627" y="4686499"/>
            <a:ext cx="4474917" cy="443984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a:p>
        </p:txBody>
      </p:sp>
      <p:sp>
        <p:nvSpPr>
          <p:cNvPr id="133" name="Google Shape;133;p2: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1122627" y="4686499"/>
            <a:ext cx="4474917" cy="443984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 name="Google Shape;139;p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A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41A7-B8D1-C407-5A60-B61D3AD73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EB4D8-BE80-46E7-7301-BF482D064FAA}"/>
              </a:ext>
            </a:extLst>
          </p:cNvPr>
          <p:cNvSpPr>
            <a:spLocks noGrp="1" noRot="1" noChangeAspect="1"/>
          </p:cNvSpPr>
          <p:nvPr>
            <p:ph type="sldImg"/>
          </p:nvPr>
        </p:nvSpPr>
        <p:spPr/>
        <p:txBody>
          <a:bodyPr/>
          <a:lstStyle/>
          <a:p>
            <a:endParaRPr lang="en-AZ"/>
          </a:p>
        </p:txBody>
      </p:sp>
      <p:sp>
        <p:nvSpPr>
          <p:cNvPr id="3" name="Notes Placeholder 2">
            <a:extLst>
              <a:ext uri="{FF2B5EF4-FFF2-40B4-BE49-F238E27FC236}">
                <a16:creationId xmlns:a16="http://schemas.microsoft.com/office/drawing/2014/main" id="{D8BED412-2201-E7B8-7712-49ED282041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F9786C-F3EB-5078-15B7-D6F2A1D2484D}"/>
              </a:ext>
            </a:extLst>
          </p:cNvPr>
          <p:cNvSpPr>
            <a:spLocks noGrp="1"/>
          </p:cNvSpPr>
          <p:nvPr>
            <p:ph type="sldNum" sz="quarter" idx="5"/>
          </p:nvPr>
        </p:nvSpPr>
        <p:spPr/>
        <p:txBody>
          <a:bodyPr/>
          <a:lstStyle/>
          <a:p>
            <a:pPr>
              <a:defRPr/>
            </a:pPr>
            <a:fld id="{5EA61FA2-B92E-014F-8F0F-25AFFEA795D1}" type="slidenum">
              <a:rPr lang="en-GB" smtClean="0"/>
              <a:t>7</a:t>
            </a:fld>
            <a:endParaRPr lang="en-GB"/>
          </a:p>
        </p:txBody>
      </p:sp>
    </p:spTree>
    <p:extLst>
      <p:ext uri="{BB962C8B-B14F-4D97-AF65-F5344CB8AC3E}">
        <p14:creationId xmlns:p14="http://schemas.microsoft.com/office/powerpoint/2010/main" val="308128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3EB5A-E6B1-7BC5-2AC4-4EEC355F2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68DB7-8B84-9CA1-A4E4-C5A21DBA6632}"/>
              </a:ext>
            </a:extLst>
          </p:cNvPr>
          <p:cNvSpPr>
            <a:spLocks noGrp="1" noRot="1" noChangeAspect="1"/>
          </p:cNvSpPr>
          <p:nvPr>
            <p:ph type="sldImg"/>
          </p:nvPr>
        </p:nvSpPr>
        <p:spPr/>
        <p:txBody>
          <a:bodyPr/>
          <a:lstStyle/>
          <a:p>
            <a:endParaRPr lang="en-AZ"/>
          </a:p>
        </p:txBody>
      </p:sp>
      <p:sp>
        <p:nvSpPr>
          <p:cNvPr id="3" name="Notes Placeholder 2">
            <a:extLst>
              <a:ext uri="{FF2B5EF4-FFF2-40B4-BE49-F238E27FC236}">
                <a16:creationId xmlns:a16="http://schemas.microsoft.com/office/drawing/2014/main" id="{69DCEAB3-C782-5299-7773-B0D284526B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AE7C8E-7A82-24B7-69C1-F3B8EC3DB4E9}"/>
              </a:ext>
            </a:extLst>
          </p:cNvPr>
          <p:cNvSpPr>
            <a:spLocks noGrp="1"/>
          </p:cNvSpPr>
          <p:nvPr>
            <p:ph type="sldNum" sz="quarter" idx="5"/>
          </p:nvPr>
        </p:nvSpPr>
        <p:spPr/>
        <p:txBody>
          <a:bodyPr/>
          <a:lstStyle/>
          <a:p>
            <a:pPr>
              <a:defRPr/>
            </a:pPr>
            <a:fld id="{5EA61FA2-B92E-014F-8F0F-25AFFEA795D1}" type="slidenum">
              <a:rPr lang="en-GB" smtClean="0"/>
              <a:t>8</a:t>
            </a:fld>
            <a:endParaRPr lang="en-GB"/>
          </a:p>
        </p:txBody>
      </p:sp>
    </p:spTree>
    <p:extLst>
      <p:ext uri="{BB962C8B-B14F-4D97-AF65-F5344CB8AC3E}">
        <p14:creationId xmlns:p14="http://schemas.microsoft.com/office/powerpoint/2010/main" val="81539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Z"/>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noProof="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noProof="0"/>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6E529A6C-195A-CE4B-8668-DA7E7601BD0D}"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FC25B83-F957-D04B-9181-ACD89C5C0CF4}"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5BF598F-4E3D-7047-B93E-81D478CBD7FB}"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6"/>
          <p:cNvSpPr>
            <a:spLocks noGrp="1"/>
          </p:cNvSpPr>
          <p:nvPr>
            <p:ph type="ftr" sz="quarter" idx="10"/>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D39DDB87-0261-A44A-BA1F-7379F50AB5ED}"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63C99662-C8A9-1947-80AE-B369180D47A0}"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A6A04400-6F6F-1B45-884C-BAE06D42FDA9}"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6A09EAEB-59BA-5C47-BF55-5BF570A219CA}"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E004A90A-FE26-3C42-A9B8-4CAAC798DC0D}"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B768CC39-D53A-5A49-9E50-2EDCA1B5D566}"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0934D2AD-3793-A84D-AD5B-C7B830165F89}"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p:spPr>
        <p:txBody>
          <a:bodyPr vert="horz" wrap="square" lIns="0" tIns="0" rIns="0" bIns="0" numCol="1" anchor="t" anchorCtr="0" compatLnSpc="1"/>
          <a:lstStyle/>
          <a:p>
            <a:pPr lvl="0"/>
            <a:r>
              <a:rPr lang="en-GB" dirty="0"/>
              <a:t>Click to edit Master title style</a:t>
            </a:r>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p:spPr>
        <p:txBody>
          <a:bodyPr vert="horz" wrap="square" lIns="0" tIns="0" rIns="0" bIns="0" numCol="1"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p:spPr>
        <p:txBody>
          <a:bodyPr vert="horz" wrap="square" lIns="0" tIns="0" rIns="0" bIns="0" numCol="1" anchor="t" anchorCtr="0" compatLnSpc="1"/>
          <a:lstStyle>
            <a:lvl1pPr algn="r">
              <a:defRPr sz="1000">
                <a:solidFill>
                  <a:schemeClr val="tx2"/>
                </a:solidFill>
                <a:cs typeface="+mn-cs"/>
              </a:defRPr>
            </a:lvl1pPr>
          </a:lstStyle>
          <a:p>
            <a:pPr>
              <a:defRPr/>
            </a:pPr>
            <a:fld id="{4624B59C-A8C2-4E4F-901D-B94B2B809233}" type="slidenum">
              <a:rPr lang="en-GB"/>
              <a:t>‹#›</a:t>
            </a:fld>
            <a:endParaRPr lang="en-GB"/>
          </a:p>
        </p:txBody>
      </p:sp>
      <p:sp>
        <p:nvSpPr>
          <p:cNvPr id="2"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rtl="0" eaLnBrk="1" fontAlgn="base" hangingPunct="1">
        <a:spcBef>
          <a:spcPct val="0"/>
        </a:spcBef>
        <a:spcAft>
          <a:spcPct val="0"/>
        </a:spcAft>
        <a:defRPr sz="2800" b="1">
          <a:solidFill>
            <a:schemeClr val="tx2"/>
          </a:solidFill>
          <a:latin typeface="+mj-lt"/>
          <a:ea typeface="+mj-ea"/>
          <a:cs typeface="MS PGothic" panose="020B0600070205080204" charset="-128"/>
        </a:defRPr>
      </a:lvl1pPr>
      <a:lvl2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2pPr>
      <a:lvl3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3pPr>
      <a:lvl4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4pPr>
      <a:lvl5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6pPr>
      <a:lvl7pPr marL="9144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7pPr>
      <a:lvl8pPr marL="13716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8pPr>
      <a:lvl9pPr marL="18288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9pPr>
    </p:titleStyle>
    <p:bodyStyle>
      <a:lvl1pPr marL="269875" indent="-269875" algn="l" rtl="0" eaLnBrk="1" fontAlgn="base" hangingPunct="1">
        <a:spcBef>
          <a:spcPct val="0"/>
        </a:spcBef>
        <a:spcAft>
          <a:spcPct val="75000"/>
        </a:spcAft>
        <a:buChar char="•"/>
        <a:defRPr sz="2000">
          <a:solidFill>
            <a:schemeClr val="tx1"/>
          </a:solidFill>
          <a:latin typeface="+mn-lt"/>
          <a:ea typeface="+mn-ea"/>
          <a:cs typeface="MS PGothic" panose="020B0600070205080204" charset="-128"/>
        </a:defRPr>
      </a:lvl1pPr>
      <a:lvl2pPr marL="538480" indent="-266700" algn="l" rtl="0" eaLnBrk="1" fontAlgn="base" hangingPunct="1">
        <a:spcBef>
          <a:spcPct val="0"/>
        </a:spcBef>
        <a:spcAft>
          <a:spcPct val="75000"/>
        </a:spcAft>
        <a:buChar char="•"/>
        <a:defRPr sz="2000">
          <a:solidFill>
            <a:schemeClr val="tx1"/>
          </a:solidFill>
          <a:latin typeface="+mn-lt"/>
          <a:ea typeface="+mn-ea"/>
        </a:defRPr>
      </a:lvl2pPr>
      <a:lvl3pPr marL="809625" indent="-269875" algn="l" rtl="0" eaLnBrk="1" fontAlgn="base" hangingPunct="1">
        <a:spcBef>
          <a:spcPct val="0"/>
        </a:spcBef>
        <a:spcAft>
          <a:spcPct val="75000"/>
        </a:spcAft>
        <a:buChar char="•"/>
        <a:defRPr sz="2000">
          <a:solidFill>
            <a:schemeClr val="tx1"/>
          </a:solidFill>
          <a:latin typeface="+mn-lt"/>
          <a:ea typeface="+mn-ea"/>
        </a:defRPr>
      </a:lvl3pPr>
      <a:lvl4pPr marL="1079500" indent="-268605" algn="l" rtl="0" eaLnBrk="1" fontAlgn="base" hangingPunct="1">
        <a:spcBef>
          <a:spcPct val="0"/>
        </a:spcBef>
        <a:spcAft>
          <a:spcPct val="75000"/>
        </a:spcAft>
        <a:buChar char="•"/>
        <a:defRPr sz="2000">
          <a:solidFill>
            <a:schemeClr val="tx1"/>
          </a:solidFill>
          <a:latin typeface="+mn-lt"/>
          <a:ea typeface="+mn-ea"/>
        </a:defRPr>
      </a:lvl4pPr>
      <a:lvl5pPr marL="1351280" indent="-269875" algn="l" rtl="0" eaLnBrk="1" fontAlgn="base" hangingPunct="1">
        <a:spcBef>
          <a:spcPct val="0"/>
        </a:spcBef>
        <a:spcAft>
          <a:spcPct val="75000"/>
        </a:spcAft>
        <a:buChar char="•"/>
        <a:defRPr sz="2000">
          <a:solidFill>
            <a:schemeClr val="tx1"/>
          </a:solidFill>
          <a:latin typeface="+mn-lt"/>
          <a:ea typeface="+mn-ea"/>
        </a:defRPr>
      </a:lvl5pPr>
      <a:lvl6pPr marL="1808480" indent="-269875" algn="l" rtl="0" eaLnBrk="1" fontAlgn="base" hangingPunct="1">
        <a:spcBef>
          <a:spcPct val="0"/>
        </a:spcBef>
        <a:spcAft>
          <a:spcPct val="75000"/>
        </a:spcAft>
        <a:buChar char="•"/>
        <a:defRPr sz="2000">
          <a:solidFill>
            <a:schemeClr val="tx1"/>
          </a:solidFill>
          <a:latin typeface="+mn-lt"/>
          <a:ea typeface="+mn-ea"/>
        </a:defRPr>
      </a:lvl6pPr>
      <a:lvl7pPr marL="2265680" indent="-269875" algn="l" rtl="0" eaLnBrk="1" fontAlgn="base" hangingPunct="1">
        <a:spcBef>
          <a:spcPct val="0"/>
        </a:spcBef>
        <a:spcAft>
          <a:spcPct val="75000"/>
        </a:spcAft>
        <a:buChar char="•"/>
        <a:defRPr sz="2000">
          <a:solidFill>
            <a:schemeClr val="tx1"/>
          </a:solidFill>
          <a:latin typeface="+mn-lt"/>
          <a:ea typeface="+mn-ea"/>
        </a:defRPr>
      </a:lvl7pPr>
      <a:lvl8pPr marL="2722880" indent="-269875" algn="l" rtl="0" eaLnBrk="1" fontAlgn="base" hangingPunct="1">
        <a:spcBef>
          <a:spcPct val="0"/>
        </a:spcBef>
        <a:spcAft>
          <a:spcPct val="75000"/>
        </a:spcAft>
        <a:buChar char="•"/>
        <a:defRPr sz="2000">
          <a:solidFill>
            <a:schemeClr val="tx1"/>
          </a:solidFill>
          <a:latin typeface="+mn-lt"/>
          <a:ea typeface="+mn-ea"/>
        </a:defRPr>
      </a:lvl8pPr>
      <a:lvl9pPr marL="3180080" indent="-269875" algn="l" rtl="0" eaLnBrk="1" fontAlgn="base" hangingPunct="1">
        <a:spcBef>
          <a:spcPct val="0"/>
        </a:spcBef>
        <a:spcAft>
          <a:spcPct val="7500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oi.org/10.5465/ame.1999.1567311" TargetMode="External"/><Relationship Id="rId4" Type="http://schemas.openxmlformats.org/officeDocument/2006/relationships/hyperlink" Target="https://doi.org/10.5465/amr.1984.427762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p:nvPr/>
        </p:nvSpPr>
        <p:spPr bwMode="auto">
          <a:xfrm>
            <a:off x="143508" y="2708920"/>
            <a:ext cx="8748972" cy="936104"/>
          </a:xfrm>
          <a:prstGeom prst="rect">
            <a:avLst/>
          </a:prstGeom>
          <a:noFill/>
          <a:ln>
            <a:noFill/>
          </a:ln>
          <a:effectLst/>
        </p:spPr>
        <p:txBody>
          <a:bodyPr vert="horz" wrap="square" lIns="0" tIns="0" rIns="0" bIns="0" numCol="1" anchor="t" anchorCtr="0" compatLnSpc="1"/>
          <a:lstStyle>
            <a:lvl1pPr algn="l" rtl="0" eaLnBrk="1" fontAlgn="base" hangingPunct="1">
              <a:spcBef>
                <a:spcPct val="0"/>
              </a:spcBef>
              <a:spcAft>
                <a:spcPct val="0"/>
              </a:spcAft>
              <a:defRPr sz="2800" b="1">
                <a:solidFill>
                  <a:schemeClr val="tx2"/>
                </a:solidFill>
                <a:latin typeface="+mj-lt"/>
                <a:ea typeface="+mj-ea"/>
                <a:cs typeface="MS PGothic" panose="020B0600070205080204" charset="-128"/>
              </a:defRPr>
            </a:lvl1pPr>
            <a:lvl2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2pPr>
            <a:lvl3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3pPr>
            <a:lvl4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4pPr>
            <a:lvl5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6pPr>
            <a:lvl7pPr marL="9144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7pPr>
            <a:lvl8pPr marL="13716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8pPr>
            <a:lvl9pPr marL="18288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9pPr>
          </a:lstStyle>
          <a:p>
            <a:pPr algn="ctr"/>
            <a:r>
              <a:rPr lang="az-Latn-AZ" sz="2400" kern="0" dirty="0">
                <a:solidFill>
                  <a:schemeClr val="accent4"/>
                </a:solidFill>
              </a:rPr>
              <a:t>Qadın sahibkarlarda Transformativ, Strateji və Xidmətə yönəlik Liderlik: </a:t>
            </a:r>
          </a:p>
          <a:p>
            <a:pPr algn="ctr"/>
            <a:endParaRPr lang="az-Latn-AZ" sz="2400" kern="0" dirty="0">
              <a:solidFill>
                <a:srgbClr val="C00000"/>
              </a:solidFill>
            </a:endParaRPr>
          </a:p>
          <a:p>
            <a:r>
              <a:rPr lang="az-Latn-AZ" sz="2400" kern="0" dirty="0">
                <a:solidFill>
                  <a:srgbClr val="C00000"/>
                </a:solidFill>
              </a:rPr>
              <a:t>Azərbaycanlı Nailəxanım İsayevanın Uğur Hekayəsi </a:t>
            </a:r>
            <a:endParaRPr lang="en-US" sz="2400" kern="0" dirty="0">
              <a:solidFill>
                <a:srgbClr val="C00000"/>
              </a:solidFill>
            </a:endParaRPr>
          </a:p>
        </p:txBody>
      </p:sp>
      <p:sp>
        <p:nvSpPr>
          <p:cNvPr id="6" name="Subtitle 2"/>
          <p:cNvSpPr txBox="1"/>
          <p:nvPr/>
        </p:nvSpPr>
        <p:spPr bwMode="auto">
          <a:xfrm>
            <a:off x="539552" y="1217328"/>
            <a:ext cx="3672408" cy="504056"/>
          </a:xfrm>
          <a:prstGeom prst="rect">
            <a:avLst/>
          </a:prstGeom>
          <a:noFill/>
          <a:ln>
            <a:noFill/>
          </a:ln>
          <a:effectLst/>
        </p:spPr>
        <p:txBody>
          <a:bodyPr vert="horz" wrap="square" lIns="0" tIns="0" rIns="0" bIns="0" numCol="1" anchor="t" anchorCtr="0" compatLnSpc="1">
            <a:noAutofit/>
          </a:bodyPr>
          <a:lstStyle>
            <a:lvl1pPr marL="269875" indent="-269875" algn="l" rtl="0" eaLnBrk="1" fontAlgn="base" hangingPunct="1">
              <a:spcBef>
                <a:spcPct val="0"/>
              </a:spcBef>
              <a:spcAft>
                <a:spcPct val="75000"/>
              </a:spcAft>
              <a:buChar char="•"/>
              <a:defRPr sz="2000">
                <a:solidFill>
                  <a:schemeClr val="tx1"/>
                </a:solidFill>
                <a:latin typeface="+mn-lt"/>
                <a:ea typeface="+mn-ea"/>
                <a:cs typeface="MS PGothic" panose="020B0600070205080204" charset="-128"/>
              </a:defRPr>
            </a:lvl1pPr>
            <a:lvl2pPr marL="538480" indent="-266700" algn="l" rtl="0" eaLnBrk="1" fontAlgn="base" hangingPunct="1">
              <a:spcBef>
                <a:spcPct val="0"/>
              </a:spcBef>
              <a:spcAft>
                <a:spcPct val="75000"/>
              </a:spcAft>
              <a:buChar char="•"/>
              <a:defRPr sz="2000">
                <a:solidFill>
                  <a:schemeClr val="tx1"/>
                </a:solidFill>
                <a:latin typeface="+mn-lt"/>
                <a:ea typeface="+mn-ea"/>
              </a:defRPr>
            </a:lvl2pPr>
            <a:lvl3pPr marL="809625" indent="-269875" algn="l" rtl="0" eaLnBrk="1" fontAlgn="base" hangingPunct="1">
              <a:spcBef>
                <a:spcPct val="0"/>
              </a:spcBef>
              <a:spcAft>
                <a:spcPct val="75000"/>
              </a:spcAft>
              <a:buChar char="•"/>
              <a:defRPr sz="2000">
                <a:solidFill>
                  <a:schemeClr val="tx1"/>
                </a:solidFill>
                <a:latin typeface="+mn-lt"/>
                <a:ea typeface="+mn-ea"/>
              </a:defRPr>
            </a:lvl3pPr>
            <a:lvl4pPr marL="1079500" indent="-268605" algn="l" rtl="0" eaLnBrk="1" fontAlgn="base" hangingPunct="1">
              <a:spcBef>
                <a:spcPct val="0"/>
              </a:spcBef>
              <a:spcAft>
                <a:spcPct val="75000"/>
              </a:spcAft>
              <a:buChar char="•"/>
              <a:defRPr sz="2000">
                <a:solidFill>
                  <a:schemeClr val="tx1"/>
                </a:solidFill>
                <a:latin typeface="+mn-lt"/>
                <a:ea typeface="+mn-ea"/>
              </a:defRPr>
            </a:lvl4pPr>
            <a:lvl5pPr marL="1351280" indent="-269875" algn="l" rtl="0" eaLnBrk="1" fontAlgn="base" hangingPunct="1">
              <a:spcBef>
                <a:spcPct val="0"/>
              </a:spcBef>
              <a:spcAft>
                <a:spcPct val="75000"/>
              </a:spcAft>
              <a:buChar char="•"/>
              <a:defRPr sz="2000">
                <a:solidFill>
                  <a:schemeClr val="tx1"/>
                </a:solidFill>
                <a:latin typeface="+mn-lt"/>
                <a:ea typeface="+mn-ea"/>
              </a:defRPr>
            </a:lvl5pPr>
            <a:lvl6pPr marL="1808480" indent="-269875" algn="l" rtl="0" eaLnBrk="1" fontAlgn="base" hangingPunct="1">
              <a:spcBef>
                <a:spcPct val="0"/>
              </a:spcBef>
              <a:spcAft>
                <a:spcPct val="75000"/>
              </a:spcAft>
              <a:buChar char="•"/>
              <a:defRPr sz="2000">
                <a:solidFill>
                  <a:schemeClr val="tx1"/>
                </a:solidFill>
                <a:latin typeface="+mn-lt"/>
                <a:ea typeface="+mn-ea"/>
              </a:defRPr>
            </a:lvl6pPr>
            <a:lvl7pPr marL="2265680" indent="-269875" algn="l" rtl="0" eaLnBrk="1" fontAlgn="base" hangingPunct="1">
              <a:spcBef>
                <a:spcPct val="0"/>
              </a:spcBef>
              <a:spcAft>
                <a:spcPct val="75000"/>
              </a:spcAft>
              <a:buChar char="•"/>
              <a:defRPr sz="2000">
                <a:solidFill>
                  <a:schemeClr val="tx1"/>
                </a:solidFill>
                <a:latin typeface="+mn-lt"/>
                <a:ea typeface="+mn-ea"/>
              </a:defRPr>
            </a:lvl7pPr>
            <a:lvl8pPr marL="2722880" indent="-269875" algn="l" rtl="0" eaLnBrk="1" fontAlgn="base" hangingPunct="1">
              <a:spcBef>
                <a:spcPct val="0"/>
              </a:spcBef>
              <a:spcAft>
                <a:spcPct val="75000"/>
              </a:spcAft>
              <a:buChar char="•"/>
              <a:defRPr sz="2000">
                <a:solidFill>
                  <a:schemeClr val="tx1"/>
                </a:solidFill>
                <a:latin typeface="+mn-lt"/>
                <a:ea typeface="+mn-ea"/>
              </a:defRPr>
            </a:lvl8pPr>
            <a:lvl9pPr marL="3180080" indent="-269875" algn="l" rtl="0" eaLnBrk="1" fontAlgn="base" hangingPunct="1">
              <a:spcBef>
                <a:spcPct val="0"/>
              </a:spcBef>
              <a:spcAft>
                <a:spcPct val="75000"/>
              </a:spcAft>
              <a:buChar char="•"/>
              <a:defRPr sz="2000">
                <a:solidFill>
                  <a:schemeClr val="tx1"/>
                </a:solidFill>
                <a:latin typeface="+mn-lt"/>
                <a:ea typeface="+mn-ea"/>
              </a:defRPr>
            </a:lvl9pPr>
          </a:lstStyle>
          <a:p>
            <a:pPr marL="0" indent="0">
              <a:buNone/>
            </a:pPr>
            <a:r>
              <a:rPr lang="en-US" sz="1400" b="1" i="1" kern="0" dirty="0">
                <a:solidFill>
                  <a:srgbClr val="C02028"/>
                </a:solidFill>
              </a:rPr>
              <a:t>Always leading the way!</a:t>
            </a:r>
          </a:p>
        </p:txBody>
      </p:sp>
      <p:sp>
        <p:nvSpPr>
          <p:cNvPr id="4" name="TextBox 3"/>
          <p:cNvSpPr txBox="1"/>
          <p:nvPr/>
        </p:nvSpPr>
        <p:spPr>
          <a:xfrm>
            <a:off x="1763688" y="2601667"/>
            <a:ext cx="2088232" cy="400110"/>
          </a:xfrm>
          <a:prstGeom prst="rect">
            <a:avLst/>
          </a:prstGeom>
          <a:noFill/>
        </p:spPr>
        <p:txBody>
          <a:bodyPr wrap="square">
            <a:spAutoFit/>
          </a:bodyPr>
          <a:lstStyle/>
          <a:p>
            <a:pPr marL="0" indent="0">
              <a:buNone/>
            </a:pPr>
            <a:r>
              <a:rPr lang="az-Latn-AZ" sz="2000" b="1" i="1" kern="0">
                <a:solidFill>
                  <a:srgbClr val="002F6C"/>
                </a:solidFill>
                <a:latin typeface="+mj-lt"/>
                <a:ea typeface="+mj-ea"/>
              </a:rPr>
              <a:t>    </a:t>
            </a:r>
            <a:endParaRPr lang="en-US" sz="2000" b="1" i="1" kern="0" dirty="0">
              <a:solidFill>
                <a:srgbClr val="002F6C"/>
              </a:solidFill>
              <a:latin typeface="+mj-lt"/>
              <a:ea typeface="+mj-ea"/>
            </a:endParaRPr>
          </a:p>
        </p:txBody>
      </p:sp>
      <p:pic>
        <p:nvPicPr>
          <p:cNvPr id="3074" name="Picture 2" descr="Nailə İsayeva mövzusunda variasiyalar - XƏBƏRLƏR-Xəzər Universiteti">
            <a:extLst>
              <a:ext uri="{FF2B5EF4-FFF2-40B4-BE49-F238E27FC236}">
                <a16:creationId xmlns:a16="http://schemas.microsoft.com/office/drawing/2014/main" id="{830DBE05-60A5-96D3-5006-9205D5868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860" y="211882"/>
            <a:ext cx="3537588" cy="23897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56DC96-107E-BA0F-15F1-CE175AEBEBE3}"/>
              </a:ext>
            </a:extLst>
          </p:cNvPr>
          <p:cNvSpPr txBox="1"/>
          <p:nvPr/>
        </p:nvSpPr>
        <p:spPr>
          <a:xfrm>
            <a:off x="287524" y="4365104"/>
            <a:ext cx="7848872" cy="1938992"/>
          </a:xfrm>
          <a:prstGeom prst="rect">
            <a:avLst/>
          </a:prstGeom>
          <a:noFill/>
        </p:spPr>
        <p:txBody>
          <a:bodyPr wrap="square" rtlCol="0">
            <a:spAutoFit/>
          </a:bodyPr>
          <a:lstStyle/>
          <a:p>
            <a:r>
              <a:rPr lang="en-US" sz="2000" dirty="0"/>
              <a:t>Dr. Razia Isaeva </a:t>
            </a:r>
          </a:p>
          <a:p>
            <a:r>
              <a:rPr lang="en-US" sz="2000" dirty="0"/>
              <a:t>II </a:t>
            </a:r>
            <a:r>
              <a:rPr lang="en-US" sz="2000" dirty="0" err="1"/>
              <a:t>Beyn</a:t>
            </a:r>
            <a:r>
              <a:rPr lang="az-Latn-AZ" sz="2000" dirty="0"/>
              <a:t>əlxalq Türk Dünyası Qadın Konfransı </a:t>
            </a:r>
          </a:p>
          <a:p>
            <a:r>
              <a:rPr lang="az-Latn-AZ" sz="2000" dirty="0"/>
              <a:t>Xəzər Universiteti </a:t>
            </a:r>
          </a:p>
          <a:p>
            <a:r>
              <a:rPr lang="az-Latn-AZ" sz="2000" dirty="0"/>
              <a:t>Baklı, Azərbaycan </a:t>
            </a:r>
          </a:p>
          <a:p>
            <a:r>
              <a:rPr lang="en-US" sz="2000" dirty="0"/>
              <a:t>02-03/10/2025 </a:t>
            </a:r>
          </a:p>
          <a:p>
            <a:endParaRPr lang="en-US" sz="2000" dirty="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141B1-2DBE-B24A-9A3A-2373CEC1687C}"/>
            </a:ext>
          </a:extLst>
        </p:cNvPr>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42F9ED1A-8AEC-EFF6-DB96-45A276FE4F8D}"/>
              </a:ext>
            </a:extLst>
          </p:cNvPr>
          <p:cNvSpPr>
            <a:spLocks noGrp="1"/>
          </p:cNvSpPr>
          <p:nvPr>
            <p:ph type="sldNum" sz="quarter" idx="4294967295"/>
          </p:nvPr>
        </p:nvSpPr>
        <p:spPr>
          <a:xfrm>
            <a:off x="7858126" y="6355032"/>
            <a:ext cx="900112" cy="179388"/>
          </a:xfrm>
        </p:spPr>
        <p:txBody>
          <a:bodyPr/>
          <a:lstStyle/>
          <a:p>
            <a:pPr>
              <a:spcAft>
                <a:spcPts val="600"/>
              </a:spcAft>
              <a:defRPr/>
            </a:pPr>
            <a:fld id="{69B677D5-61C5-E847-8B27-82331CEFF588}" type="slidenum">
              <a:rPr lang="en-GB"/>
              <a:t>10</a:t>
            </a:fld>
            <a:endParaRPr lang="en-GB"/>
          </a:p>
        </p:txBody>
      </p:sp>
      <p:sp>
        <p:nvSpPr>
          <p:cNvPr id="2" name="Title 1">
            <a:extLst>
              <a:ext uri="{FF2B5EF4-FFF2-40B4-BE49-F238E27FC236}">
                <a16:creationId xmlns:a16="http://schemas.microsoft.com/office/drawing/2014/main" id="{700716BB-E6BF-9797-E6A3-0CBB39422BF6}"/>
              </a:ext>
            </a:extLst>
          </p:cNvPr>
          <p:cNvSpPr>
            <a:spLocks noGrp="1"/>
          </p:cNvSpPr>
          <p:nvPr>
            <p:ph type="title" idx="4294967295"/>
          </p:nvPr>
        </p:nvSpPr>
        <p:spPr>
          <a:xfrm>
            <a:off x="384175" y="406021"/>
            <a:ext cx="8375650" cy="423862"/>
          </a:xfrm>
        </p:spPr>
        <p:txBody>
          <a:bodyPr wrap="square" anchor="t">
            <a:normAutofit fontScale="90000"/>
          </a:bodyPr>
          <a:lstStyle/>
          <a:p>
            <a:pPr algn="ctr">
              <a:lnSpc>
                <a:spcPct val="90000"/>
              </a:lnSpc>
            </a:pPr>
            <a:br>
              <a:rPr lang="en-US" sz="2200" dirty="0"/>
            </a:br>
            <a:endParaRPr lang="en-US" sz="2200" dirty="0"/>
          </a:p>
        </p:txBody>
      </p:sp>
      <p:sp>
        <p:nvSpPr>
          <p:cNvPr id="4" name="TextBox 3">
            <a:extLst>
              <a:ext uri="{FF2B5EF4-FFF2-40B4-BE49-F238E27FC236}">
                <a16:creationId xmlns:a16="http://schemas.microsoft.com/office/drawing/2014/main" id="{A73C8150-4F11-1ADC-0E85-2B5FB881F66A}"/>
              </a:ext>
            </a:extLst>
          </p:cNvPr>
          <p:cNvSpPr txBox="1"/>
          <p:nvPr/>
        </p:nvSpPr>
        <p:spPr>
          <a:xfrm>
            <a:off x="1996485" y="419561"/>
            <a:ext cx="5256584" cy="584775"/>
          </a:xfrm>
          <a:prstGeom prst="rect">
            <a:avLst/>
          </a:prstGeom>
          <a:noFill/>
        </p:spPr>
        <p:txBody>
          <a:bodyPr wrap="square">
            <a:spAutoFit/>
          </a:bodyPr>
          <a:lstStyle/>
          <a:p>
            <a:r>
              <a:rPr lang="az-Latn-AZ" sz="3200" b="1" dirty="0">
                <a:solidFill>
                  <a:schemeClr val="bg1"/>
                </a:solidFill>
                <a:latin typeface="+mj-lt"/>
              </a:rPr>
              <a:t>STRATEJİ LİDERLİK</a:t>
            </a:r>
            <a:endParaRPr lang="en-AZ" sz="3200" b="1" dirty="0">
              <a:solidFill>
                <a:schemeClr val="bg1"/>
              </a:solidFill>
              <a:latin typeface="+mj-lt"/>
            </a:endParaRPr>
          </a:p>
        </p:txBody>
      </p:sp>
      <p:graphicFrame>
        <p:nvGraphicFramePr>
          <p:cNvPr id="7" name="Diagram 6">
            <a:extLst>
              <a:ext uri="{FF2B5EF4-FFF2-40B4-BE49-F238E27FC236}">
                <a16:creationId xmlns:a16="http://schemas.microsoft.com/office/drawing/2014/main" id="{78C7D7DC-15A8-AD5C-493C-901E1BD4B280}"/>
              </a:ext>
            </a:extLst>
          </p:cNvPr>
          <p:cNvGraphicFramePr/>
          <p:nvPr>
            <p:extLst>
              <p:ext uri="{D42A27DB-BD31-4B8C-83A1-F6EECF244321}">
                <p14:modId xmlns:p14="http://schemas.microsoft.com/office/powerpoint/2010/main" val="29622739"/>
              </p:ext>
            </p:extLst>
          </p:nvPr>
        </p:nvGraphicFramePr>
        <p:xfrm>
          <a:off x="235058" y="1725177"/>
          <a:ext cx="8779438" cy="3051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60E2500A-AA3F-EE89-878B-D95458DE1D3F}"/>
              </a:ext>
            </a:extLst>
          </p:cNvPr>
          <p:cNvSpPr txBox="1"/>
          <p:nvPr/>
        </p:nvSpPr>
        <p:spPr>
          <a:xfrm>
            <a:off x="287836" y="4994780"/>
            <a:ext cx="8673883" cy="923330"/>
          </a:xfrm>
          <a:prstGeom prst="rect">
            <a:avLst/>
          </a:prstGeom>
          <a:noFill/>
          <a:ln cap="rnd">
            <a:noFill/>
          </a:ln>
        </p:spPr>
        <p:txBody>
          <a:bodyPr wrap="square">
            <a:spAutoFit/>
          </a:bodyPr>
          <a:lstStyle/>
          <a:p>
            <a:pPr algn="just" eaLnBrk="0" hangingPunct="0"/>
            <a:r>
              <a:rPr kumimoji="0" lang="en-US" sz="1800" b="1" i="0" u="none" strike="noStrike" cap="none" normalizeH="0" baseline="0" noProof="1">
                <a:ln>
                  <a:noFill/>
                </a:ln>
                <a:solidFill>
                  <a:schemeClr val="tx1"/>
                </a:solidFill>
                <a:effectLst/>
                <a:latin typeface="Arial" panose="020B0604020202020204" pitchFamily="34" charset="0"/>
              </a:rPr>
              <a:t>Şərh:</a:t>
            </a:r>
            <a:r>
              <a:rPr kumimoji="0" lang="en-US" sz="1800" b="0" i="0" u="none" strike="noStrike" cap="none" normalizeH="0" baseline="0" noProof="1">
                <a:ln>
                  <a:noFill/>
                </a:ln>
                <a:solidFill>
                  <a:schemeClr val="tx1"/>
                </a:solidFill>
                <a:effectLst/>
                <a:latin typeface="Arial" panose="020B0604020202020204" pitchFamily="34" charset="0"/>
              </a:rPr>
              <a:t> </a:t>
            </a:r>
            <a:r>
              <a:rPr lang="en-US" sz="1800" b="1" noProof="1">
                <a:solidFill>
                  <a:srgbClr val="003E73"/>
                </a:solidFill>
              </a:rPr>
              <a:t>Təhsil müəssisələrinin qurulması və qadınların təhsil imkanlarının artırılması onun strateji baxışını göstərir</a:t>
            </a:r>
            <a:endParaRPr lang="en-US" sz="1800" b="1"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9496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89B61-5F2A-01B9-B4EF-FBFDF9FF4791}"/>
            </a:ext>
          </a:extLst>
        </p:cNvPr>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BFF78898-662D-FF40-39B3-B8D802B2F5DF}"/>
              </a:ext>
            </a:extLst>
          </p:cNvPr>
          <p:cNvSpPr>
            <a:spLocks noGrp="1"/>
          </p:cNvSpPr>
          <p:nvPr>
            <p:ph type="sldNum" sz="quarter" idx="4294967295"/>
          </p:nvPr>
        </p:nvSpPr>
        <p:spPr>
          <a:xfrm>
            <a:off x="7858126" y="6355032"/>
            <a:ext cx="900112" cy="179388"/>
          </a:xfrm>
        </p:spPr>
        <p:txBody>
          <a:bodyPr/>
          <a:lstStyle/>
          <a:p>
            <a:pPr>
              <a:spcAft>
                <a:spcPts val="600"/>
              </a:spcAft>
              <a:defRPr/>
            </a:pPr>
            <a:fld id="{69B677D5-61C5-E847-8B27-82331CEFF588}" type="slidenum">
              <a:rPr lang="en-GB"/>
              <a:t>11</a:t>
            </a:fld>
            <a:endParaRPr lang="en-GB"/>
          </a:p>
        </p:txBody>
      </p:sp>
      <p:sp>
        <p:nvSpPr>
          <p:cNvPr id="2" name="Title 1">
            <a:extLst>
              <a:ext uri="{FF2B5EF4-FFF2-40B4-BE49-F238E27FC236}">
                <a16:creationId xmlns:a16="http://schemas.microsoft.com/office/drawing/2014/main" id="{78FE1317-07FE-8FD6-346D-F00424FF3F60}"/>
              </a:ext>
            </a:extLst>
          </p:cNvPr>
          <p:cNvSpPr>
            <a:spLocks noGrp="1"/>
          </p:cNvSpPr>
          <p:nvPr>
            <p:ph type="title" idx="4294967295"/>
          </p:nvPr>
        </p:nvSpPr>
        <p:spPr>
          <a:xfrm>
            <a:off x="384175" y="406021"/>
            <a:ext cx="8375650" cy="423862"/>
          </a:xfrm>
        </p:spPr>
        <p:txBody>
          <a:bodyPr wrap="square" anchor="t">
            <a:normAutofit fontScale="90000"/>
          </a:bodyPr>
          <a:lstStyle/>
          <a:p>
            <a:pPr algn="ctr">
              <a:lnSpc>
                <a:spcPct val="90000"/>
              </a:lnSpc>
            </a:pPr>
            <a:br>
              <a:rPr lang="en-US" sz="2200" dirty="0"/>
            </a:br>
            <a:endParaRPr lang="en-US" sz="2200" dirty="0"/>
          </a:p>
        </p:txBody>
      </p:sp>
      <p:sp>
        <p:nvSpPr>
          <p:cNvPr id="4" name="TextBox 3">
            <a:extLst>
              <a:ext uri="{FF2B5EF4-FFF2-40B4-BE49-F238E27FC236}">
                <a16:creationId xmlns:a16="http://schemas.microsoft.com/office/drawing/2014/main" id="{04F777CD-A0F5-D4C4-C2A7-8BD3D670AAB6}"/>
              </a:ext>
            </a:extLst>
          </p:cNvPr>
          <p:cNvSpPr txBox="1"/>
          <p:nvPr/>
        </p:nvSpPr>
        <p:spPr>
          <a:xfrm>
            <a:off x="1996485" y="419561"/>
            <a:ext cx="5256584" cy="584775"/>
          </a:xfrm>
          <a:prstGeom prst="rect">
            <a:avLst/>
          </a:prstGeom>
          <a:noFill/>
        </p:spPr>
        <p:txBody>
          <a:bodyPr wrap="square">
            <a:spAutoFit/>
          </a:bodyPr>
          <a:lstStyle/>
          <a:p>
            <a:r>
              <a:rPr lang="az-Latn-AZ" sz="3200" b="1" dirty="0">
                <a:solidFill>
                  <a:schemeClr val="bg1"/>
                </a:solidFill>
                <a:latin typeface="+mj-lt"/>
              </a:rPr>
              <a:t>XİDMƏTKAR LİDERLİK</a:t>
            </a:r>
            <a:endParaRPr lang="en-AZ" sz="3200" b="1" dirty="0">
              <a:solidFill>
                <a:schemeClr val="bg1"/>
              </a:solidFill>
              <a:latin typeface="+mj-lt"/>
            </a:endParaRPr>
          </a:p>
        </p:txBody>
      </p:sp>
      <p:graphicFrame>
        <p:nvGraphicFramePr>
          <p:cNvPr id="7" name="Diagram 6">
            <a:extLst>
              <a:ext uri="{FF2B5EF4-FFF2-40B4-BE49-F238E27FC236}">
                <a16:creationId xmlns:a16="http://schemas.microsoft.com/office/drawing/2014/main" id="{8C8DE0A3-5B95-1792-582F-538CAC693BA2}"/>
              </a:ext>
            </a:extLst>
          </p:cNvPr>
          <p:cNvGraphicFramePr/>
          <p:nvPr>
            <p:extLst>
              <p:ext uri="{D42A27DB-BD31-4B8C-83A1-F6EECF244321}">
                <p14:modId xmlns:p14="http://schemas.microsoft.com/office/powerpoint/2010/main" val="80570200"/>
              </p:ext>
            </p:extLst>
          </p:nvPr>
        </p:nvGraphicFramePr>
        <p:xfrm>
          <a:off x="235058" y="1725177"/>
          <a:ext cx="8673883" cy="3051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CAD00701-5C03-5404-BF21-FE4ADE230FA4}"/>
              </a:ext>
            </a:extLst>
          </p:cNvPr>
          <p:cNvSpPr txBox="1"/>
          <p:nvPr/>
        </p:nvSpPr>
        <p:spPr>
          <a:xfrm>
            <a:off x="287836" y="4994780"/>
            <a:ext cx="8673883" cy="923330"/>
          </a:xfrm>
          <a:prstGeom prst="rect">
            <a:avLst/>
          </a:prstGeom>
          <a:noFill/>
          <a:ln cap="rnd">
            <a:noFill/>
          </a:ln>
        </p:spPr>
        <p:txBody>
          <a:bodyPr wrap="square">
            <a:spAutoFit/>
          </a:bodyPr>
          <a:lstStyle/>
          <a:p>
            <a:pPr algn="just" eaLnBrk="0" hangingPunct="0"/>
            <a:r>
              <a:rPr kumimoji="0" lang="en-US" sz="1800" b="1" i="0" u="none" strike="noStrike" cap="none" normalizeH="0" baseline="0" noProof="1">
                <a:ln>
                  <a:noFill/>
                </a:ln>
                <a:solidFill>
                  <a:schemeClr val="tx1"/>
                </a:solidFill>
                <a:effectLst/>
                <a:latin typeface="Arial" panose="020B0604020202020204" pitchFamily="34" charset="0"/>
              </a:rPr>
              <a:t>Şərh:</a:t>
            </a:r>
            <a:r>
              <a:rPr kumimoji="0" lang="en-US" sz="1800" b="0" i="0" u="none" strike="noStrike" cap="none" normalizeH="0" baseline="0" noProof="1">
                <a:ln>
                  <a:noFill/>
                </a:ln>
                <a:solidFill>
                  <a:schemeClr val="tx1"/>
                </a:solidFill>
                <a:effectLst/>
                <a:latin typeface="Arial" panose="020B0604020202020204" pitchFamily="34" charset="0"/>
              </a:rPr>
              <a:t> </a:t>
            </a:r>
            <a:r>
              <a:rPr lang="en-US" sz="1800" b="1" noProof="1"/>
              <a:t>Həm ailəsində, həm dost çevrəsində, həm də icmada xidmət və empatiya ilə seçilirdi</a:t>
            </a:r>
            <a:endParaRPr lang="en-US" sz="1800" b="1"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1337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92D4DFF-664B-FFD3-0309-06701A1CF8BA}"/>
              </a:ext>
            </a:extLst>
          </p:cNvPr>
          <p:cNvSpPr>
            <a:spLocks noGrp="1" noChangeArrowheads="1"/>
          </p:cNvSpPr>
          <p:nvPr>
            <p:ph type="ctrTitle"/>
          </p:nvPr>
        </p:nvSpPr>
        <p:spPr bwMode="auto">
          <a:xfrm>
            <a:off x="151894" y="1556792"/>
            <a:ext cx="884021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az-Latn-AZ" altLang="en-US" sz="1600" b="1" i="0" u="none" strike="noStrike" cap="none" normalizeH="0" baseline="0" dirty="0">
                <a:ln>
                  <a:noFill/>
                </a:ln>
                <a:solidFill>
                  <a:srgbClr val="C00000"/>
                </a:solidFill>
                <a:effectLst/>
                <a:latin typeface="Arial" panose="020B0604020202020204" pitchFamily="34" charset="0"/>
              </a:rPr>
              <a:t>1. </a:t>
            </a:r>
            <a:r>
              <a:rPr kumimoji="0" lang="en-US" altLang="en-US" sz="1600" b="1" i="0" u="none" strike="noStrike" cap="none" normalizeH="0" baseline="0" dirty="0" err="1">
                <a:ln>
                  <a:noFill/>
                </a:ln>
                <a:solidFill>
                  <a:srgbClr val="C00000"/>
                </a:solidFill>
                <a:effectLst/>
                <a:latin typeface="Arial" panose="020B0604020202020204" pitchFamily="34" charset="0"/>
              </a:rPr>
              <a:t>Şagirdlərə</a:t>
            </a:r>
            <a:r>
              <a:rPr kumimoji="0" lang="en-US" altLang="en-US" sz="1600" b="1" i="0" u="none" strike="noStrike" cap="none" normalizeH="0" baseline="0" dirty="0">
                <a:ln>
                  <a:noFill/>
                </a:ln>
                <a:solidFill>
                  <a:srgbClr val="C00000"/>
                </a:solidFill>
                <a:effectLst/>
                <a:latin typeface="Arial" panose="020B0604020202020204" pitchFamily="34" charset="0"/>
              </a:rPr>
              <a:t> və </a:t>
            </a:r>
            <a:r>
              <a:rPr kumimoji="0" lang="en-US" altLang="en-US" sz="1600" b="1" i="0" u="none" strike="noStrike" cap="none" normalizeH="0" baseline="0" dirty="0" err="1">
                <a:ln>
                  <a:noFill/>
                </a:ln>
                <a:solidFill>
                  <a:srgbClr val="C00000"/>
                </a:solidFill>
                <a:effectLst/>
                <a:latin typeface="Arial" panose="020B0604020202020204" pitchFamily="34" charset="0"/>
              </a:rPr>
              <a:t>məzunlara</a:t>
            </a:r>
            <a:r>
              <a:rPr kumimoji="0" lang="en-US" altLang="en-US" sz="1600" b="1" i="0" u="none" strike="noStrike" cap="none" normalizeH="0" baseline="0" dirty="0">
                <a:ln>
                  <a:noFill/>
                </a:ln>
                <a:solidFill>
                  <a:srgbClr val="C00000"/>
                </a:solidFill>
                <a:effectLst/>
                <a:latin typeface="Arial" panose="020B0604020202020204" pitchFamily="34" charset="0"/>
              </a:rPr>
              <a:t> </a:t>
            </a:r>
            <a:r>
              <a:rPr kumimoji="0" lang="en-US" altLang="en-US" sz="1600" b="1" i="0" u="none" strike="noStrike" cap="none" normalizeH="0" baseline="0" dirty="0" err="1">
                <a:ln>
                  <a:noFill/>
                </a:ln>
                <a:solidFill>
                  <a:srgbClr val="C00000"/>
                </a:solidFill>
                <a:effectLst/>
                <a:latin typeface="Arial" panose="020B0604020202020204" pitchFamily="34" charset="0"/>
              </a:rPr>
              <a:t>qayğı</a:t>
            </a:r>
            <a:endParaRPr kumimoji="0" lang="en-US" altLang="en-US" sz="1600" b="0" i="0" u="none" strike="noStrike" cap="none" normalizeH="0" baseline="0" dirty="0">
              <a:ln>
                <a:noFill/>
              </a:ln>
              <a:solidFill>
                <a:srgbClr val="C00000"/>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Arial" panose="020B0604020202020204" pitchFamily="34" charset="0"/>
              </a:rPr>
              <a:t>“</a:t>
            </a:r>
            <a:r>
              <a:rPr kumimoji="0" lang="en-US" altLang="en-US" sz="1600" b="0" i="1" u="none" strike="noStrike" cap="none" normalizeH="0" baseline="0" dirty="0" err="1">
                <a:ln>
                  <a:noFill/>
                </a:ln>
                <a:solidFill>
                  <a:schemeClr val="tx1"/>
                </a:solidFill>
                <a:effectLst/>
                <a:latin typeface="Arial" panose="020B0604020202020204" pitchFamily="34" charset="0"/>
              </a:rPr>
              <a:t>Xəzər</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Universiteti</a:t>
            </a:r>
            <a:r>
              <a:rPr kumimoji="0" lang="en-US" altLang="en-US" sz="1600" b="0" i="1" u="none" strike="noStrike" cap="none" normalizeH="0" baseline="0" dirty="0">
                <a:ln>
                  <a:noFill/>
                </a:ln>
                <a:solidFill>
                  <a:schemeClr val="tx1"/>
                </a:solidFill>
                <a:effectLst/>
                <a:latin typeface="Arial" panose="020B0604020202020204" pitchFamily="34" charset="0"/>
              </a:rPr>
              <a:t> Dünya </a:t>
            </a:r>
            <a:r>
              <a:rPr kumimoji="0" lang="en-US" altLang="en-US" sz="1600" b="0" i="1" u="none" strike="noStrike" cap="none" normalizeH="0" baseline="0" dirty="0" err="1">
                <a:ln>
                  <a:noFill/>
                </a:ln>
                <a:solidFill>
                  <a:schemeClr val="tx1"/>
                </a:solidFill>
                <a:effectLst/>
                <a:latin typeface="Arial" panose="020B0604020202020204" pitchFamily="34" charset="0"/>
              </a:rPr>
              <a:t>Məktəbinin</a:t>
            </a:r>
            <a:r>
              <a:rPr kumimoji="0" lang="en-US" altLang="en-US" sz="1600" b="0" i="1" u="none" strike="noStrike" cap="none" normalizeH="0" baseline="0" dirty="0">
                <a:ln>
                  <a:noFill/>
                </a:ln>
                <a:solidFill>
                  <a:schemeClr val="tx1"/>
                </a:solidFill>
                <a:effectLst/>
                <a:latin typeface="Arial" panose="020B0604020202020204" pitchFamily="34" charset="0"/>
              </a:rPr>
              <a:t> ilk </a:t>
            </a:r>
            <a:r>
              <a:rPr kumimoji="0" lang="en-US" altLang="en-US" sz="1600" b="0" i="1" u="none" strike="noStrike" cap="none" normalizeH="0" baseline="0" dirty="0" err="1">
                <a:ln>
                  <a:noFill/>
                </a:ln>
                <a:solidFill>
                  <a:schemeClr val="tx1"/>
                </a:solidFill>
                <a:effectLst/>
                <a:latin typeface="Arial" panose="020B0604020202020204" pitchFamily="34" charset="0"/>
              </a:rPr>
              <a:t>məzunu</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olaraq</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burada</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təhsil</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aldığımız</a:t>
            </a:r>
            <a:r>
              <a:rPr kumimoji="0" lang="en-US" altLang="en-US" sz="1600" b="0" i="1" u="none" strike="noStrike" cap="none" normalizeH="0" baseline="0" dirty="0">
                <a:ln>
                  <a:noFill/>
                </a:ln>
                <a:solidFill>
                  <a:schemeClr val="tx1"/>
                </a:solidFill>
                <a:effectLst/>
                <a:latin typeface="Arial" panose="020B0604020202020204" pitchFamily="34" charset="0"/>
              </a:rPr>
              <a:t> 11 il </a:t>
            </a:r>
            <a:r>
              <a:rPr kumimoji="0" lang="en-US" altLang="en-US" sz="1600" b="0" i="1" u="none" strike="noStrike" cap="none" normalizeH="0" baseline="0" dirty="0" err="1">
                <a:ln>
                  <a:noFill/>
                </a:ln>
                <a:solidFill>
                  <a:schemeClr val="tx1"/>
                </a:solidFill>
                <a:effectLst/>
                <a:latin typeface="Arial" panose="020B0604020202020204" pitchFamily="34" charset="0"/>
              </a:rPr>
              <a:t>ərzində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Nailə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Xanım</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özünün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zəhməti</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qayğısı</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ilə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həyatımıza</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çıraq</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oldu</a:t>
            </a:r>
            <a:r>
              <a:rPr kumimoji="0" lang="en-US" altLang="en-US" sz="1600" b="0" i="1" u="none" strike="noStrike" cap="none" normalizeH="0" baseline="0" dirty="0">
                <a:ln>
                  <a:noFill/>
                </a:ln>
                <a:solidFill>
                  <a:schemeClr val="tx1"/>
                </a:solidFill>
                <a:effectLst/>
                <a:latin typeface="Arial" panose="020B0604020202020204" pitchFamily="34" charset="0"/>
              </a:rPr>
              <a:t>. O, </a:t>
            </a:r>
            <a:r>
              <a:rPr kumimoji="0" lang="en-US" altLang="en-US" sz="1600" b="0" i="1" u="none" strike="noStrike" cap="none" normalizeH="0" baseline="0" dirty="0" err="1">
                <a:ln>
                  <a:noFill/>
                </a:ln>
                <a:solidFill>
                  <a:schemeClr val="tx1"/>
                </a:solidFill>
                <a:effectLst/>
                <a:latin typeface="Arial" panose="020B0604020202020204" pitchFamily="34" charset="0"/>
              </a:rPr>
              <a:t>əsl</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maarifçi-ziyalı</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böyük</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müəllim</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həssas</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qəlbli</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insan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idi</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Belə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şəxsiyyətlərin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adı</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tarixdə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əbədiləşir</a:t>
            </a:r>
            <a:r>
              <a:rPr kumimoji="0" lang="en-US" altLang="en-US" sz="1600" b="0" i="1" u="none" strike="noStrike" cap="none" normalizeH="0" baseline="0" dirty="0">
                <a:ln>
                  <a:noFill/>
                </a:ln>
                <a:solidFill>
                  <a:schemeClr val="tx1"/>
                </a:solidFill>
                <a:effectLst/>
                <a:latin typeface="Arial" panose="020B0604020202020204" pitchFamily="34" charset="0"/>
              </a:rPr>
              <a:t>.”</a:t>
            </a:r>
            <a:br>
              <a:rPr kumimoji="0" lang="az-Latn-AZ" altLang="en-US" sz="1600" b="0" i="1" u="none" strike="noStrike" cap="none" normalizeH="0" baseline="0" dirty="0">
                <a:ln>
                  <a:noFill/>
                </a:ln>
                <a:solidFill>
                  <a:schemeClr val="tx1"/>
                </a:solidFill>
                <a:effectLst/>
                <a:latin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en-US" altLang="en-US" sz="1600" b="1" i="0" u="none" strike="noStrike" cap="none" normalizeH="0" baseline="0" dirty="0" err="1">
                <a:ln>
                  <a:noFill/>
                </a:ln>
                <a:solidFill>
                  <a:srgbClr val="C00000"/>
                </a:solidFill>
                <a:effectLst/>
                <a:latin typeface="Arial" panose="020B0604020202020204" pitchFamily="34" charset="0"/>
              </a:rPr>
              <a:t>Cəmiyyət</a:t>
            </a:r>
            <a:r>
              <a:rPr kumimoji="0" lang="en-US" altLang="en-US" sz="1600" b="1" i="0" u="none" strike="noStrike" cap="none" normalizeH="0" baseline="0" dirty="0">
                <a:ln>
                  <a:noFill/>
                </a:ln>
                <a:solidFill>
                  <a:srgbClr val="C00000"/>
                </a:solidFill>
                <a:effectLst/>
                <a:latin typeface="Arial" panose="020B0604020202020204" pitchFamily="34" charset="0"/>
              </a:rPr>
              <a:t> və </a:t>
            </a:r>
            <a:r>
              <a:rPr kumimoji="0" lang="en-US" altLang="en-US" sz="1600" b="1" i="0" u="none" strike="noStrike" cap="none" normalizeH="0" baseline="0" dirty="0" err="1">
                <a:ln>
                  <a:noFill/>
                </a:ln>
                <a:solidFill>
                  <a:srgbClr val="C00000"/>
                </a:solidFill>
                <a:effectLst/>
                <a:latin typeface="Arial" panose="020B0604020202020204" pitchFamily="34" charset="0"/>
              </a:rPr>
              <a:t>xidmət</a:t>
            </a:r>
            <a:r>
              <a:rPr kumimoji="0" lang="en-US" altLang="en-US" sz="1600" b="1" i="0" u="none" strike="noStrike" cap="none" normalizeH="0" baseline="0" dirty="0">
                <a:ln>
                  <a:noFill/>
                </a:ln>
                <a:solidFill>
                  <a:srgbClr val="C00000"/>
                </a:solidFill>
                <a:effectLst/>
                <a:latin typeface="Arial" panose="020B0604020202020204" pitchFamily="34" charset="0"/>
              </a:rPr>
              <a:t> </a:t>
            </a:r>
            <a:r>
              <a:rPr kumimoji="0" lang="en-US" altLang="en-US" sz="1600" b="1" i="0" u="none" strike="noStrike" cap="none" normalizeH="0" baseline="0" dirty="0" err="1">
                <a:ln>
                  <a:noFill/>
                </a:ln>
                <a:solidFill>
                  <a:srgbClr val="C00000"/>
                </a:solidFill>
                <a:effectLst/>
                <a:latin typeface="Arial" panose="020B0604020202020204" pitchFamily="34" charset="0"/>
              </a:rPr>
              <a:t>ruhu</a:t>
            </a:r>
            <a:endParaRPr kumimoji="0" lang="en-US" altLang="en-US" sz="1600" b="0" i="0" u="none" strike="noStrike" cap="none" normalizeH="0" baseline="0" dirty="0">
              <a:ln>
                <a:noFill/>
              </a:ln>
              <a:solidFill>
                <a:srgbClr val="C00000"/>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Arial" panose="020B0604020202020204" pitchFamily="34" charset="0"/>
              </a:rPr>
              <a:t>“</a:t>
            </a:r>
            <a:r>
              <a:rPr kumimoji="0" lang="en-US" altLang="en-US" sz="1600" b="0" i="1" u="none" strike="noStrike" cap="none" normalizeH="0" baseline="0" dirty="0" err="1">
                <a:ln>
                  <a:noFill/>
                </a:ln>
                <a:solidFill>
                  <a:schemeClr val="tx1"/>
                </a:solidFill>
                <a:effectLst/>
                <a:latin typeface="Arial" panose="020B0604020202020204" pitchFamily="34" charset="0"/>
              </a:rPr>
              <a:t>Nailə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Xanımın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ən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böyük</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əsəri</a:t>
            </a:r>
            <a:r>
              <a:rPr kumimoji="0" lang="en-US" altLang="en-US" sz="1600" b="0" i="1" u="none" strike="noStrike" cap="none" normalizeH="0" baseline="0" dirty="0">
                <a:ln>
                  <a:noFill/>
                </a:ln>
                <a:solidFill>
                  <a:schemeClr val="tx1"/>
                </a:solidFill>
                <a:effectLst/>
                <a:latin typeface="Arial" panose="020B0604020202020204" pitchFamily="34" charset="0"/>
              </a:rPr>
              <a:t> Dünya </a:t>
            </a:r>
            <a:r>
              <a:rPr kumimoji="0" lang="en-US" altLang="en-US" sz="1600" b="0" i="1" u="none" strike="noStrike" cap="none" normalizeH="0" baseline="0" dirty="0" err="1">
                <a:ln>
                  <a:noFill/>
                </a:ln>
                <a:solidFill>
                  <a:schemeClr val="tx1"/>
                </a:solidFill>
                <a:effectLst/>
                <a:latin typeface="Arial" panose="020B0604020202020204" pitchFamily="34" charset="0"/>
              </a:rPr>
              <a:t>Məktəbi</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onun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məzunlarıdır</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Nə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qədər</a:t>
            </a:r>
            <a:r>
              <a:rPr kumimoji="0" lang="en-US" altLang="en-US" sz="1600" b="0" i="1" u="none" strike="noStrike" cap="none" normalizeH="0" baseline="0" dirty="0">
                <a:ln>
                  <a:noFill/>
                </a:ln>
                <a:solidFill>
                  <a:schemeClr val="tx1"/>
                </a:solidFill>
                <a:effectLst/>
                <a:latin typeface="Arial" panose="020B0604020202020204" pitchFamily="34" charset="0"/>
              </a:rPr>
              <a:t> ki, Dünya </a:t>
            </a:r>
            <a:r>
              <a:rPr kumimoji="0" lang="en-US" altLang="en-US" sz="1600" b="0" i="1" u="none" strike="noStrike" cap="none" normalizeH="0" baseline="0" dirty="0" err="1">
                <a:ln>
                  <a:noFill/>
                </a:ln>
                <a:solidFill>
                  <a:schemeClr val="tx1"/>
                </a:solidFill>
                <a:effectLst/>
                <a:latin typeface="Arial" panose="020B0604020202020204" pitchFamily="34" charset="0"/>
              </a:rPr>
              <a:t>Məktəbi</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yaşayır</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nə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qədər</a:t>
            </a:r>
            <a:r>
              <a:rPr kumimoji="0" lang="en-US" altLang="en-US" sz="1600" b="0" i="1" u="none" strike="noStrike" cap="none" normalizeH="0" baseline="0" dirty="0">
                <a:ln>
                  <a:noFill/>
                </a:ln>
                <a:solidFill>
                  <a:schemeClr val="tx1"/>
                </a:solidFill>
                <a:effectLst/>
                <a:latin typeface="Arial" panose="020B0604020202020204" pitchFamily="34" charset="0"/>
              </a:rPr>
              <a:t> ki, </a:t>
            </a:r>
            <a:r>
              <a:rPr kumimoji="0" lang="en-US" altLang="en-US" sz="1600" b="0" i="1" u="none" strike="noStrike" cap="none" normalizeH="0" baseline="0" dirty="0" err="1">
                <a:ln>
                  <a:noFill/>
                </a:ln>
                <a:solidFill>
                  <a:schemeClr val="tx1"/>
                </a:solidFill>
                <a:effectLst/>
                <a:latin typeface="Arial" panose="020B0604020202020204" pitchFamily="34" charset="0"/>
              </a:rPr>
              <a:t>onun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məzunları</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yaradır</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qurur</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vətənə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xalqa</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xidmət</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edir</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Nailə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Xanımın</a:t>
            </a:r>
            <a:r>
              <a:rPr kumimoji="0" lang="en-US" altLang="en-US" sz="1600" b="0" i="1" u="none" strike="noStrike" cap="none" normalizeH="0" baseline="0" dirty="0">
                <a:ln>
                  <a:noFill/>
                </a:ln>
                <a:solidFill>
                  <a:schemeClr val="tx1"/>
                </a:solidFill>
                <a:effectLst/>
                <a:latin typeface="Arial" panose="020B0604020202020204" pitchFamily="34" charset="0"/>
              </a:rPr>
              <a:t> da </a:t>
            </a:r>
            <a:r>
              <a:rPr kumimoji="0" lang="en-US" altLang="en-US" sz="1600" b="0" i="1" u="none" strike="noStrike" cap="none" normalizeH="0" baseline="0" dirty="0" err="1">
                <a:ln>
                  <a:noFill/>
                </a:ln>
                <a:solidFill>
                  <a:schemeClr val="tx1"/>
                </a:solidFill>
                <a:effectLst/>
                <a:latin typeface="Arial" panose="020B0604020202020204" pitchFamily="34" charset="0"/>
              </a:rPr>
              <a:t>xatirəsi</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yaşayacaq</a:t>
            </a:r>
            <a:r>
              <a:rPr kumimoji="0" lang="en-US" altLang="en-US" sz="1600" b="0" i="1" u="none" strike="noStrike" cap="none" normalizeH="0" baseline="0" dirty="0">
                <a:ln>
                  <a:noFill/>
                </a:ln>
                <a:solidFill>
                  <a:schemeClr val="tx1"/>
                </a:solidFill>
                <a:effectLst/>
                <a:latin typeface="Arial" panose="020B0604020202020204" pitchFamily="34" charset="0"/>
              </a:rPr>
              <a:t>!”</a:t>
            </a:r>
            <a:br>
              <a:rPr kumimoji="0" lang="az-Latn-AZ" altLang="en-US" sz="1600" b="0" i="1" u="none" strike="noStrike" cap="none" normalizeH="0" baseline="0" dirty="0">
                <a:ln>
                  <a:noFill/>
                </a:ln>
                <a:solidFill>
                  <a:schemeClr val="tx1"/>
                </a:solidFill>
                <a:effectLst/>
                <a:latin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en-US" altLang="en-US" sz="1600" b="1" i="0" u="none" strike="noStrike" cap="none" normalizeH="0" baseline="0" dirty="0" err="1">
                <a:ln>
                  <a:noFill/>
                </a:ln>
                <a:solidFill>
                  <a:srgbClr val="C00000"/>
                </a:solidFill>
                <a:effectLst/>
                <a:latin typeface="Arial" panose="020B0604020202020204" pitchFamily="34" charset="0"/>
              </a:rPr>
              <a:t>Valideynlər</a:t>
            </a:r>
            <a:r>
              <a:rPr kumimoji="0" lang="en-US" altLang="en-US" sz="1600" b="1" i="0" u="none" strike="noStrike" cap="none" normalizeH="0" baseline="0" dirty="0">
                <a:ln>
                  <a:noFill/>
                </a:ln>
                <a:solidFill>
                  <a:srgbClr val="C00000"/>
                </a:solidFill>
                <a:effectLst/>
                <a:latin typeface="Arial" panose="020B0604020202020204" pitchFamily="34" charset="0"/>
              </a:rPr>
              <a:t> və </a:t>
            </a:r>
            <a:r>
              <a:rPr kumimoji="0" lang="en-US" altLang="en-US" sz="1600" b="1" i="0" u="none" strike="noStrike" cap="none" normalizeH="0" baseline="0" dirty="0" err="1">
                <a:ln>
                  <a:noFill/>
                </a:ln>
                <a:solidFill>
                  <a:srgbClr val="C00000"/>
                </a:solidFill>
                <a:effectLst/>
                <a:latin typeface="Arial" panose="020B0604020202020204" pitchFamily="34" charset="0"/>
              </a:rPr>
              <a:t>icma</a:t>
            </a:r>
            <a:r>
              <a:rPr kumimoji="0" lang="en-US" altLang="en-US" sz="1600" b="1" i="0" u="none" strike="noStrike" cap="none" normalizeH="0" baseline="0" dirty="0">
                <a:ln>
                  <a:noFill/>
                </a:ln>
                <a:solidFill>
                  <a:srgbClr val="C00000"/>
                </a:solidFill>
                <a:effectLst/>
                <a:latin typeface="Arial" panose="020B0604020202020204" pitchFamily="34" charset="0"/>
              </a:rPr>
              <a:t> </a:t>
            </a:r>
            <a:r>
              <a:rPr kumimoji="0" lang="en-US" altLang="en-US" sz="1600" b="1" i="0" u="none" strike="noStrike" cap="none" normalizeH="0" baseline="0" dirty="0" err="1">
                <a:ln>
                  <a:noFill/>
                </a:ln>
                <a:solidFill>
                  <a:srgbClr val="C00000"/>
                </a:solidFill>
                <a:effectLst/>
                <a:latin typeface="Arial" panose="020B0604020202020204" pitchFamily="34" charset="0"/>
              </a:rPr>
              <a:t>ilə</a:t>
            </a:r>
            <a:r>
              <a:rPr kumimoji="0" lang="en-US" altLang="en-US" sz="1600" b="1" i="0" u="none" strike="noStrike" cap="none" normalizeH="0" baseline="0" dirty="0">
                <a:ln>
                  <a:noFill/>
                </a:ln>
                <a:solidFill>
                  <a:srgbClr val="C00000"/>
                </a:solidFill>
                <a:effectLst/>
                <a:latin typeface="Arial" panose="020B0604020202020204" pitchFamily="34" charset="0"/>
              </a:rPr>
              <a:t> </a:t>
            </a:r>
            <a:r>
              <a:rPr kumimoji="0" lang="en-US" altLang="en-US" sz="1600" b="1" i="0" u="none" strike="noStrike" cap="none" normalizeH="0" baseline="0" dirty="0" err="1">
                <a:ln>
                  <a:noFill/>
                </a:ln>
                <a:solidFill>
                  <a:srgbClr val="C00000"/>
                </a:solidFill>
                <a:effectLst/>
                <a:latin typeface="Arial" panose="020B0604020202020204" pitchFamily="34" charset="0"/>
              </a:rPr>
              <a:t>münasibət</a:t>
            </a:r>
            <a:endParaRPr kumimoji="0" lang="en-US" altLang="en-US" sz="1600" b="0" i="0" u="none" strike="noStrike" cap="none" normalizeH="0" baseline="0" dirty="0">
              <a:ln>
                <a:noFill/>
              </a:ln>
              <a:solidFill>
                <a:srgbClr val="C00000"/>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Arial" panose="020B0604020202020204" pitchFamily="34" charset="0"/>
              </a:rPr>
              <a:t>“</a:t>
            </a:r>
            <a:r>
              <a:rPr kumimoji="0" lang="en-US" altLang="en-US" sz="1600" b="0" i="1" u="none" strike="noStrike" cap="none" normalizeH="0" baseline="0" dirty="0" err="1">
                <a:ln>
                  <a:noFill/>
                </a:ln>
                <a:solidFill>
                  <a:schemeClr val="tx1"/>
                </a:solidFill>
                <a:effectLst/>
                <a:latin typeface="Arial" panose="020B0604020202020204" pitchFamily="34" charset="0"/>
              </a:rPr>
              <a:t>Çalışırdı</a:t>
            </a:r>
            <a:r>
              <a:rPr kumimoji="0" lang="en-US" altLang="en-US" sz="1600" b="0" i="1" u="none" strike="noStrike" cap="none" normalizeH="0" baseline="0" dirty="0">
                <a:ln>
                  <a:noFill/>
                </a:ln>
                <a:solidFill>
                  <a:schemeClr val="tx1"/>
                </a:solidFill>
                <a:effectLst/>
                <a:latin typeface="Arial" panose="020B0604020202020204" pitchFamily="34" charset="0"/>
              </a:rPr>
              <a:t> ki, </a:t>
            </a:r>
            <a:r>
              <a:rPr kumimoji="0" lang="en-US" altLang="en-US" sz="1600" b="0" i="1" u="none" strike="noStrike" cap="none" normalizeH="0" baseline="0" dirty="0" err="1">
                <a:ln>
                  <a:noFill/>
                </a:ln>
                <a:solidFill>
                  <a:schemeClr val="tx1"/>
                </a:solidFill>
                <a:effectLst/>
                <a:latin typeface="Arial" panose="020B0604020202020204" pitchFamily="34" charset="0"/>
              </a:rPr>
              <a:t>valideynlər</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məktəbin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tədbirlərində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layihələrində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fəal</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iştirak</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etsinlər</a:t>
            </a:r>
            <a:r>
              <a:rPr kumimoji="0" lang="en-US" altLang="en-US" sz="1600" b="0" i="1" u="none" strike="noStrike" cap="none" normalizeH="0" baseline="0" dirty="0">
                <a:ln>
                  <a:noFill/>
                </a:ln>
                <a:solidFill>
                  <a:schemeClr val="tx1"/>
                </a:solidFill>
                <a:effectLst/>
                <a:latin typeface="Arial" panose="020B0604020202020204" pitchFamily="34" charset="0"/>
              </a:rPr>
              <a:t>... Dünya </a:t>
            </a:r>
            <a:r>
              <a:rPr kumimoji="0" lang="en-US" altLang="en-US" sz="1600" b="0" i="1" u="none" strike="noStrike" cap="none" normalizeH="0" baseline="0" dirty="0" err="1">
                <a:ln>
                  <a:noFill/>
                </a:ln>
                <a:solidFill>
                  <a:schemeClr val="tx1"/>
                </a:solidFill>
                <a:effectLst/>
                <a:latin typeface="Arial" panose="020B0604020202020204" pitchFamily="34" charset="0"/>
              </a:rPr>
              <a:t>Məktəbi</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şagirdin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müəllimin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valideynin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ikinci</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evi</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idi</a:t>
            </a:r>
            <a:r>
              <a:rPr kumimoji="0" lang="en-US" altLang="en-US" sz="1600" b="0" i="1" u="none" strike="noStrike" cap="none" normalizeH="0" baseline="0" dirty="0">
                <a:ln>
                  <a:noFill/>
                </a:ln>
                <a:solidFill>
                  <a:schemeClr val="tx1"/>
                </a:solidFill>
                <a:effectLst/>
                <a:latin typeface="Arial" panose="020B0604020202020204" pitchFamily="34" charset="0"/>
              </a:rPr>
              <a:t>.”</a:t>
            </a:r>
            <a:br>
              <a:rPr kumimoji="0" lang="az-Latn-AZ" altLang="en-US" sz="1600" b="0" i="1" u="none" strike="noStrike" cap="none" normalizeH="0" baseline="0" dirty="0">
                <a:ln>
                  <a:noFill/>
                </a:ln>
                <a:solidFill>
                  <a:schemeClr val="tx1"/>
                </a:solidFill>
                <a:effectLst/>
                <a:latin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startAt="4"/>
              <a:tabLst/>
            </a:pPr>
            <a:r>
              <a:rPr kumimoji="0" lang="en-US" altLang="en-US" sz="1600" b="1" i="0" u="none" strike="noStrike" cap="none" normalizeH="0" baseline="0" dirty="0" err="1">
                <a:ln>
                  <a:noFill/>
                </a:ln>
                <a:solidFill>
                  <a:srgbClr val="C00000"/>
                </a:solidFill>
                <a:effectLst/>
                <a:latin typeface="Arial" panose="020B0604020202020204" pitchFamily="34" charset="0"/>
              </a:rPr>
              <a:t>Şagirdlərə</a:t>
            </a:r>
            <a:r>
              <a:rPr kumimoji="0" lang="en-US" altLang="en-US" sz="1600" b="1" i="0" u="none" strike="noStrike" cap="none" normalizeH="0" baseline="0" dirty="0">
                <a:ln>
                  <a:noFill/>
                </a:ln>
                <a:solidFill>
                  <a:srgbClr val="C00000"/>
                </a:solidFill>
                <a:effectLst/>
                <a:latin typeface="Arial" panose="020B0604020202020204" pitchFamily="34" charset="0"/>
              </a:rPr>
              <a:t> </a:t>
            </a:r>
            <a:r>
              <a:rPr kumimoji="0" lang="en-US" altLang="en-US" sz="1600" b="1" i="0" u="none" strike="noStrike" cap="none" normalizeH="0" baseline="0" dirty="0" err="1">
                <a:ln>
                  <a:noFill/>
                </a:ln>
                <a:solidFill>
                  <a:srgbClr val="C00000"/>
                </a:solidFill>
                <a:effectLst/>
                <a:latin typeface="Arial" panose="020B0604020202020204" pitchFamily="34" charset="0"/>
              </a:rPr>
              <a:t>fərdi</a:t>
            </a:r>
            <a:r>
              <a:rPr kumimoji="0" lang="en-US" altLang="en-US" sz="1600" b="1" i="0" u="none" strike="noStrike" cap="none" normalizeH="0" baseline="0" dirty="0">
                <a:ln>
                  <a:noFill/>
                </a:ln>
                <a:solidFill>
                  <a:srgbClr val="C00000"/>
                </a:solidFill>
                <a:effectLst/>
                <a:latin typeface="Arial" panose="020B0604020202020204" pitchFamily="34" charset="0"/>
              </a:rPr>
              <a:t> </a:t>
            </a:r>
            <a:r>
              <a:rPr kumimoji="0" lang="en-US" altLang="en-US" sz="1600" b="1" i="0" u="none" strike="noStrike" cap="none" normalizeH="0" baseline="0" dirty="0" err="1">
                <a:ln>
                  <a:noFill/>
                </a:ln>
                <a:solidFill>
                  <a:srgbClr val="C00000"/>
                </a:solidFill>
                <a:effectLst/>
                <a:latin typeface="Arial" panose="020B0604020202020204" pitchFamily="34" charset="0"/>
              </a:rPr>
              <a:t>qayğı</a:t>
            </a:r>
            <a:r>
              <a:rPr kumimoji="0" lang="en-US" altLang="en-US" sz="1600" b="1" i="0" u="none" strike="noStrike" cap="none" normalizeH="0" baseline="0" dirty="0">
                <a:ln>
                  <a:noFill/>
                </a:ln>
                <a:solidFill>
                  <a:srgbClr val="C00000"/>
                </a:solidFill>
                <a:effectLst/>
                <a:latin typeface="Arial" panose="020B0604020202020204" pitchFamily="34" charset="0"/>
              </a:rPr>
              <a:t> və </a:t>
            </a:r>
            <a:r>
              <a:rPr kumimoji="0" lang="en-US" altLang="en-US" sz="1600" b="1" i="0" u="none" strike="noStrike" cap="none" normalizeH="0" baseline="0" dirty="0" err="1">
                <a:ln>
                  <a:noFill/>
                </a:ln>
                <a:solidFill>
                  <a:srgbClr val="C00000"/>
                </a:solidFill>
                <a:effectLst/>
                <a:latin typeface="Arial" panose="020B0604020202020204" pitchFamily="34" charset="0"/>
              </a:rPr>
              <a:t>tələbkarlıq</a:t>
            </a:r>
            <a:endParaRPr kumimoji="0" lang="en-US" altLang="en-US" sz="1600" b="0" i="0" u="none" strike="noStrike" cap="none" normalizeH="0" baseline="0" dirty="0">
              <a:ln>
                <a:noFill/>
              </a:ln>
              <a:solidFill>
                <a:srgbClr val="C00000"/>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Arial" panose="020B0604020202020204" pitchFamily="34" charset="0"/>
              </a:rPr>
              <a:t>“...amma </a:t>
            </a:r>
            <a:r>
              <a:rPr kumimoji="0" lang="en-US" altLang="en-US" sz="1600" b="0" i="1" u="none" strike="noStrike" cap="none" normalizeH="0" baseline="0" dirty="0" err="1">
                <a:ln>
                  <a:noFill/>
                </a:ln>
                <a:solidFill>
                  <a:schemeClr val="tx1"/>
                </a:solidFill>
                <a:effectLst/>
                <a:latin typeface="Arial" panose="020B0604020202020204" pitchFamily="34" charset="0"/>
              </a:rPr>
              <a:t>Nailə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xanımın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məktəbində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şagirdlərə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olan</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qayğı</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şərait</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bilik</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tələbkarlığını</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heç</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bir</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yerdə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görməmişəm</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və</a:t>
            </a:r>
            <a:r>
              <a:rPr kumimoji="0" lang="en-US" altLang="en-US" sz="1600" b="0" i="1" u="none" strike="noStrike" cap="none" normalizeH="0" baseline="0" dirty="0">
                <a:ln>
                  <a:noFill/>
                </a:ln>
                <a:solidFill>
                  <a:schemeClr val="tx1"/>
                </a:solidFill>
                <a:effectLst/>
                <a:latin typeface="Arial" panose="020B0604020202020204" pitchFamily="34" charset="0"/>
              </a:rPr>
              <a:t> </a:t>
            </a:r>
            <a:r>
              <a:rPr kumimoji="0" lang="en-US" altLang="en-US" sz="1600" b="0" i="1" u="none" strike="noStrike" cap="none" normalizeH="0" baseline="0" dirty="0" err="1">
                <a:ln>
                  <a:noFill/>
                </a:ln>
                <a:solidFill>
                  <a:schemeClr val="tx1"/>
                </a:solidFill>
                <a:effectLst/>
                <a:latin typeface="Arial" panose="020B0604020202020204" pitchFamily="34" charset="0"/>
              </a:rPr>
              <a:t>eşitməmişəm</a:t>
            </a:r>
            <a:r>
              <a:rPr kumimoji="0" lang="en-US" altLang="en-US" sz="1600" b="0" i="1" u="none" strike="noStrike" cap="none" normalizeH="0" baseline="0" dirty="0">
                <a:ln>
                  <a:noFill/>
                </a:ln>
                <a:solidFill>
                  <a:schemeClr val="tx1"/>
                </a:solidFill>
                <a:effectLst/>
                <a:latin typeface="Arial" panose="020B0604020202020204" pitchFamily="34" charset="0"/>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1A8D6E4-8E1F-E55A-2425-56C19D91B716}"/>
              </a:ext>
            </a:extLst>
          </p:cNvPr>
          <p:cNvSpPr txBox="1"/>
          <p:nvPr/>
        </p:nvSpPr>
        <p:spPr>
          <a:xfrm>
            <a:off x="1996485" y="419561"/>
            <a:ext cx="5256584" cy="584775"/>
          </a:xfrm>
          <a:prstGeom prst="rect">
            <a:avLst/>
          </a:prstGeom>
          <a:noFill/>
        </p:spPr>
        <p:txBody>
          <a:bodyPr wrap="square">
            <a:spAutoFit/>
          </a:bodyPr>
          <a:lstStyle/>
          <a:p>
            <a:r>
              <a:rPr lang="az-Latn-AZ" sz="3200" b="1" dirty="0">
                <a:solidFill>
                  <a:schemeClr val="bg1"/>
                </a:solidFill>
                <a:latin typeface="+mj-lt"/>
              </a:rPr>
              <a:t>XİDMƏTKAR LİDERLİK</a:t>
            </a:r>
            <a:endParaRPr lang="en-AZ" sz="3200" b="1" dirty="0">
              <a:solidFill>
                <a:schemeClr val="bg1"/>
              </a:solidFill>
              <a:latin typeface="+mj-lt"/>
            </a:endParaRPr>
          </a:p>
        </p:txBody>
      </p:sp>
    </p:spTree>
    <p:extLst>
      <p:ext uri="{BB962C8B-B14F-4D97-AF65-F5344CB8AC3E}">
        <p14:creationId xmlns:p14="http://schemas.microsoft.com/office/powerpoint/2010/main" val="3204605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476325"/>
            <a:ext cx="8375650" cy="423862"/>
          </a:xfrm>
        </p:spPr>
        <p:txBody>
          <a:bodyPr/>
          <a:lstStyle/>
          <a:p>
            <a:pPr algn="ctr"/>
            <a:r>
              <a:rPr lang="az-Latn-AZ" sz="3200" dirty="0"/>
              <a:t>NƏTİCƏLƏRİN MÜQAYİSƏSİ</a:t>
            </a:r>
            <a:r>
              <a:rPr lang="az-Latn-AZ" dirty="0"/>
              <a:t> </a:t>
            </a:r>
            <a:endParaRPr lang="en-US" dirty="0"/>
          </a:p>
        </p:txBody>
      </p:sp>
      <p:sp>
        <p:nvSpPr>
          <p:cNvPr id="3" name="Slide Number Placeholder 2"/>
          <p:cNvSpPr>
            <a:spLocks noGrp="1"/>
          </p:cNvSpPr>
          <p:nvPr>
            <p:ph type="sldNum" sz="quarter" idx="10"/>
          </p:nvPr>
        </p:nvSpPr>
        <p:spPr/>
        <p:txBody>
          <a:bodyPr/>
          <a:lstStyle/>
          <a:p>
            <a:pPr>
              <a:defRPr/>
            </a:pPr>
            <a:fld id="{6A09EAEB-59BA-5C47-BF55-5BF570A219CA}" type="slidenum">
              <a:rPr lang="en-GB" smtClean="0"/>
              <a:t>13</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4200181818"/>
              </p:ext>
            </p:extLst>
          </p:nvPr>
        </p:nvGraphicFramePr>
        <p:xfrm>
          <a:off x="107504" y="2060848"/>
          <a:ext cx="8856985" cy="3083933"/>
        </p:xfrm>
        <a:graphic>
          <a:graphicData uri="http://schemas.openxmlformats.org/drawingml/2006/table">
            <a:tbl>
              <a:tblPr firstRow="1" firstCol="1" bandRow="1">
                <a:tableStyleId>{17292A2E-F333-43FB-9621-5CBBE7FDCDCB}</a:tableStyleId>
              </a:tblPr>
              <a:tblGrid>
                <a:gridCol w="187220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808313">
                  <a:extLst>
                    <a:ext uri="{9D8B030D-6E8A-4147-A177-3AD203B41FA5}">
                      <a16:colId xmlns:a16="http://schemas.microsoft.com/office/drawing/2014/main" val="20003"/>
                    </a:ext>
                  </a:extLst>
                </a:gridCol>
              </a:tblGrid>
              <a:tr h="1047940">
                <a:tc>
                  <a:txBody>
                    <a:bodyPr/>
                    <a:lstStyle/>
                    <a:p>
                      <a:pPr marL="0" marR="0" algn="ctr">
                        <a:lnSpc>
                          <a:spcPct val="107000"/>
                        </a:lnSpc>
                        <a:spcBef>
                          <a:spcPts val="0"/>
                        </a:spcBef>
                        <a:spcAft>
                          <a:spcPts val="0"/>
                        </a:spcAft>
                      </a:pPr>
                      <a:r>
                        <a:rPr lang="en-US" sz="1800" b="1" noProof="1"/>
                        <a:t>Nəzəriyyə</a:t>
                      </a:r>
                      <a:endParaRPr lang="en-US" sz="1800" b="1" kern="0" noProof="1">
                        <a:solidFill>
                          <a:schemeClr val="bg1"/>
                        </a:solidFill>
                        <a:latin typeface="+mn-lt"/>
                        <a:ea typeface="+mn-ea"/>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noProof="1"/>
                        <a:t>Xüsusiyyətlər</a:t>
                      </a:r>
                      <a:endParaRPr lang="en-US" sz="1800" b="1" kern="0" noProof="1">
                        <a:solidFill>
                          <a:schemeClr val="bg1"/>
                        </a:solidFill>
                        <a:latin typeface="+mn-lt"/>
                        <a:ea typeface="+mn-ea"/>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noProof="1"/>
                        <a:t>Sitatlar</a:t>
                      </a:r>
                      <a:endParaRPr lang="en-US" sz="1800" b="1" kern="0" noProof="1">
                        <a:solidFill>
                          <a:schemeClr val="bg1"/>
                        </a:solidFill>
                        <a:latin typeface="+mn-lt"/>
                        <a:ea typeface="+mn-ea"/>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noProof="1"/>
                        <a:t>Şərh</a:t>
                      </a:r>
                      <a:endParaRPr lang="en-US" sz="1800" b="1" kern="0" noProof="1">
                        <a:solidFill>
                          <a:schemeClr val="bg1"/>
                        </a:solidFill>
                        <a:latin typeface="+mn-lt"/>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3979">
                <a:tc>
                  <a:txBody>
                    <a:bodyPr/>
                    <a:lstStyle/>
                    <a:p>
                      <a:pPr marL="0" marR="0" algn="ctr">
                        <a:lnSpc>
                          <a:spcPct val="107000"/>
                        </a:lnSpc>
                        <a:spcBef>
                          <a:spcPts val="0"/>
                        </a:spcBef>
                        <a:spcAft>
                          <a:spcPts val="0"/>
                        </a:spcAft>
                      </a:pPr>
                      <a:r>
                        <a:rPr lang="en-US" sz="1600" b="1" noProof="1"/>
                        <a:t>Transforma</a:t>
                      </a:r>
                      <a:r>
                        <a:rPr lang="az-Latn-AZ" sz="1600" b="1" noProof="1"/>
                        <a:t>tiv</a:t>
                      </a:r>
                      <a:endParaRPr lang="en-US" sz="1600" b="1" kern="0" noProof="1">
                        <a:solidFill>
                          <a:srgbClr val="C00000"/>
                        </a:solidFill>
                        <a:latin typeface="+mn-lt"/>
                        <a:ea typeface="+mn-ea"/>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noProof="1"/>
                        <a:t>İlham, vizion, dəyişiklik</a:t>
                      </a: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noProof="1"/>
                        <a:t>“Usta pedaqoq… istedadlı musiqiçi”</a:t>
                      </a:r>
                    </a:p>
                  </a:txBody>
                  <a:tcPr marL="68580" marR="68580"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noProof="1"/>
                        <a:t>İnsanlara ilham verərək təhsil və mədəniyyətdə dönüşüm yaratdı</a:t>
                      </a:r>
                    </a:p>
                  </a:txBody>
                  <a:tcPr marL="68580" marR="68580" marT="0" marB="0" anchor="ctr"/>
                </a:tc>
                <a:extLst>
                  <a:ext uri="{0D108BD9-81ED-4DB2-BD59-A6C34878D82A}">
                    <a16:rowId xmlns:a16="http://schemas.microsoft.com/office/drawing/2014/main" val="10001"/>
                  </a:ext>
                </a:extLst>
              </a:tr>
              <a:tr h="609013">
                <a:tc>
                  <a:txBody>
                    <a:bodyPr/>
                    <a:lstStyle/>
                    <a:p>
                      <a:pPr marL="0" marR="0" algn="ctr">
                        <a:lnSpc>
                          <a:spcPct val="107000"/>
                        </a:lnSpc>
                        <a:spcBef>
                          <a:spcPts val="0"/>
                        </a:spcBef>
                        <a:spcAft>
                          <a:spcPts val="0"/>
                        </a:spcAft>
                      </a:pPr>
                      <a:r>
                        <a:rPr lang="en-US" sz="1600" b="1" noProof="1"/>
                        <a:t>Strateji</a:t>
                      </a:r>
                      <a:endParaRPr lang="en-US" sz="1600" b="1" kern="0" noProof="1">
                        <a:solidFill>
                          <a:schemeClr val="tx1"/>
                        </a:solidFill>
                        <a:latin typeface="+mn-lt"/>
                        <a:ea typeface="+mn-ea"/>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noProof="1"/>
                        <a:t>Uzunmüddətli baxış, institutların qurulması</a:t>
                      </a: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noProof="1"/>
                        <a:t>“Həmtəsisçisi… </a:t>
                      </a:r>
                      <a:endParaRPr lang="az-Latn-AZ" sz="1400" noProof="1"/>
                    </a:p>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noProof="1"/>
                        <a:t>Xəzər Universiteti”</a:t>
                      </a:r>
                    </a:p>
                  </a:txBody>
                  <a:tcPr marL="68580" marR="68580"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noProof="1"/>
                        <a:t>Təhsil müəssisələri və qadın təhsili üçün davamlı institutlar yaratdı</a:t>
                      </a:r>
                    </a:p>
                  </a:txBody>
                  <a:tcPr marL="68580" marR="68580" marT="0" marB="0" anchor="ctr"/>
                </a:tc>
                <a:extLst>
                  <a:ext uri="{0D108BD9-81ED-4DB2-BD59-A6C34878D82A}">
                    <a16:rowId xmlns:a16="http://schemas.microsoft.com/office/drawing/2014/main" val="10002"/>
                  </a:ext>
                </a:extLst>
              </a:tr>
              <a:tr h="823740">
                <a:tc>
                  <a:txBody>
                    <a:bodyPr/>
                    <a:lstStyle/>
                    <a:p>
                      <a:pPr marL="0" marR="0" algn="ctr">
                        <a:lnSpc>
                          <a:spcPct val="107000"/>
                        </a:lnSpc>
                        <a:spcBef>
                          <a:spcPts val="0"/>
                        </a:spcBef>
                        <a:spcAft>
                          <a:spcPts val="0"/>
                        </a:spcAft>
                      </a:pPr>
                      <a:r>
                        <a:rPr lang="en-US" sz="1600" b="1" noProof="1"/>
                        <a:t>Xidmətkar</a:t>
                      </a:r>
                      <a:endParaRPr lang="en-US" sz="1600" b="1" kern="0" noProof="1">
                        <a:solidFill>
                          <a:schemeClr val="tx1"/>
                        </a:solidFill>
                        <a:latin typeface="+mn-lt"/>
                        <a:ea typeface="+mn-ea"/>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noProof="1"/>
                        <a:t>Empatiya, icma yönümlülük</a:t>
                      </a: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noProof="1"/>
                        <a:t>“Qayğıkeş… ana, dost”</a:t>
                      </a:r>
                    </a:p>
                  </a:txBody>
                  <a:tcPr marL="68580" marR="68580"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noProof="1"/>
                        <a:t>İnsanların ehtiyaclarını önə çəkərək xidmət ruhunu nümayiş etdirdi</a:t>
                      </a: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4294967295"/>
          </p:nvPr>
        </p:nvSpPr>
        <p:spPr>
          <a:xfrm>
            <a:off x="7858126" y="6355032"/>
            <a:ext cx="900112" cy="179388"/>
          </a:xfrm>
        </p:spPr>
        <p:txBody>
          <a:bodyPr wrap="square" anchor="t">
            <a:normAutofit/>
          </a:bodyPr>
          <a:lstStyle/>
          <a:p>
            <a:pPr>
              <a:spcAft>
                <a:spcPts val="600"/>
              </a:spcAft>
              <a:defRPr/>
            </a:pPr>
            <a:fld id="{69B677D5-61C5-E847-8B27-82331CEFF588}" type="slidenum">
              <a:rPr lang="en-GB"/>
              <a:t>14</a:t>
            </a:fld>
            <a:endParaRPr lang="en-GB"/>
          </a:p>
        </p:txBody>
      </p:sp>
      <p:sp>
        <p:nvSpPr>
          <p:cNvPr id="2" name="Title 1"/>
          <p:cNvSpPr>
            <a:spLocks noGrp="1"/>
          </p:cNvSpPr>
          <p:nvPr>
            <p:ph type="title" idx="4294967295"/>
          </p:nvPr>
        </p:nvSpPr>
        <p:spPr>
          <a:xfrm>
            <a:off x="323528" y="539854"/>
            <a:ext cx="8496944" cy="720080"/>
          </a:xfrm>
        </p:spPr>
        <p:txBody>
          <a:bodyPr wrap="square" anchor="t">
            <a:normAutofit fontScale="90000"/>
          </a:bodyPr>
          <a:lstStyle/>
          <a:p>
            <a:pPr algn="ctr">
              <a:lnSpc>
                <a:spcPct val="90000"/>
              </a:lnSpc>
            </a:pPr>
            <a:r>
              <a:rPr lang="en-US" dirty="0"/>
              <a:t>O, qısamüddətli çətinlikləri uzunmüddətli strateji vizionla öz liderlik praktikasında necə balanslaşdırırdı?</a:t>
            </a:r>
          </a:p>
        </p:txBody>
      </p:sp>
      <p:sp>
        <p:nvSpPr>
          <p:cNvPr id="4" name="TextBox 3">
            <a:extLst>
              <a:ext uri="{FF2B5EF4-FFF2-40B4-BE49-F238E27FC236}">
                <a16:creationId xmlns:a16="http://schemas.microsoft.com/office/drawing/2014/main" id="{80E88319-A386-AF25-5CDE-5B2023BA6917}"/>
              </a:ext>
            </a:extLst>
          </p:cNvPr>
          <p:cNvSpPr txBox="1"/>
          <p:nvPr/>
        </p:nvSpPr>
        <p:spPr>
          <a:xfrm>
            <a:off x="277036" y="1495760"/>
            <a:ext cx="8589928" cy="1600438"/>
          </a:xfrm>
          <a:prstGeom prst="rect">
            <a:avLst/>
          </a:prstGeom>
          <a:noFill/>
        </p:spPr>
        <p:txBody>
          <a:bodyPr wrap="square">
            <a:spAutoFit/>
          </a:bodyPr>
          <a:lstStyle/>
          <a:p>
            <a:pPr marL="285750" lvl="0" indent="-285750">
              <a:buClr>
                <a:srgbClr val="C00000"/>
              </a:buClr>
              <a:buFont typeface="Wingdings" panose="05000000000000000000" pitchFamily="2" charset="2"/>
              <a:buChar char="§"/>
            </a:pPr>
            <a:r>
              <a:rPr lang="en-US" sz="1800" b="1" noProof="1">
                <a:solidFill>
                  <a:srgbClr val="C00000"/>
                </a:solidFill>
              </a:rPr>
              <a:t>Təhsil və Cəmiyyət üçün Strateji Baxış</a:t>
            </a:r>
          </a:p>
          <a:p>
            <a:pPr algn="just"/>
            <a:r>
              <a:rPr lang="en-US" sz="1600" noProof="1"/>
              <a:t>Nailə xanımın bütün iş fəaliyyəti ölkənin gələcəyi hesab etdiyi uşaqların və gənclərin təhsilinə həsr olunmuşdu. O, hər bir gənci </a:t>
            </a:r>
            <a:r>
              <a:rPr lang="en-US" sz="1600" b="1" noProof="1"/>
              <a:t>yüksək intellektli, müasir baxışlı dünya vətəndaşı</a:t>
            </a:r>
            <a:r>
              <a:rPr lang="en-US" sz="1600" noProof="1"/>
              <a:t> kimi yetişdirmək istəyirdi. Bu məqsədlə Dünya Məktəbini yaratdı. Məktəbin adının belə "Dünya Məktəbi" qoyulması onun </a:t>
            </a:r>
            <a:r>
              <a:rPr lang="en-US" sz="1600" b="1" noProof="1"/>
              <a:t>uzunmüddətli vizionunu</a:t>
            </a:r>
            <a:r>
              <a:rPr lang="en-US" sz="1600" noProof="1"/>
              <a:t> – Azərbaycan gənclərinin qlobal səviyyədə təhsil alması və fəaliyyət göstərməsi arzusunu – əks etdirirdi</a:t>
            </a:r>
          </a:p>
        </p:txBody>
      </p:sp>
      <p:sp>
        <p:nvSpPr>
          <p:cNvPr id="9" name="TextBox 8">
            <a:extLst>
              <a:ext uri="{FF2B5EF4-FFF2-40B4-BE49-F238E27FC236}">
                <a16:creationId xmlns:a16="http://schemas.microsoft.com/office/drawing/2014/main" id="{0FF94B58-3A4B-25D2-AA16-64CBF7A32221}"/>
              </a:ext>
            </a:extLst>
          </p:cNvPr>
          <p:cNvSpPr txBox="1"/>
          <p:nvPr/>
        </p:nvSpPr>
        <p:spPr>
          <a:xfrm>
            <a:off x="325669" y="3186449"/>
            <a:ext cx="8589928" cy="1354217"/>
          </a:xfrm>
          <a:prstGeom prst="rect">
            <a:avLst/>
          </a:prstGeom>
          <a:noFill/>
        </p:spPr>
        <p:txBody>
          <a:bodyPr wrap="square">
            <a:spAutoFit/>
          </a:bodyPr>
          <a:lstStyle/>
          <a:p>
            <a:pPr marL="285750" indent="-285750">
              <a:buClr>
                <a:srgbClr val="C00000"/>
              </a:buClr>
              <a:buFont typeface="Wingdings" panose="05000000000000000000" pitchFamily="2" charset="2"/>
              <a:buChar char="§"/>
            </a:pPr>
            <a:r>
              <a:rPr lang="en-US" sz="1800" b="1" noProof="1">
                <a:solidFill>
                  <a:srgbClr val="C00000"/>
                </a:solidFill>
              </a:rPr>
              <a:t>Qısamüddətli Çətinliklərə Yanaşma </a:t>
            </a:r>
            <a:endParaRPr lang="en-US" sz="1800" noProof="1">
              <a:solidFill>
                <a:srgbClr val="C00000"/>
              </a:solidFill>
            </a:endParaRPr>
          </a:p>
          <a:p>
            <a:pPr marL="0" indent="0" algn="just">
              <a:buNone/>
            </a:pPr>
            <a:r>
              <a:rPr lang="en-US" sz="1600" noProof="1"/>
              <a:t>Xatirələrdə vurğulanır ki, o, </a:t>
            </a:r>
            <a:r>
              <a:rPr lang="en-US" sz="1600" b="1" noProof="1"/>
              <a:t>şəxsi səhhətindəki problemlərə</a:t>
            </a:r>
            <a:r>
              <a:rPr lang="en-US" sz="1600" noProof="1"/>
              <a:t> və məktəbin idarəçiliyindəki gündəlik qayğılara baxmayaraq həmkarlarına və işçilərə diqqət göstərirdi. Yəni, şəxsi və institusional səviyyədə yaranan qısamüddətli çətinlikləri </a:t>
            </a:r>
            <a:r>
              <a:rPr lang="en-US" sz="1600" b="1" noProof="1"/>
              <a:t>insanlara dəstək və qayğı ilə balanslaşdırırdı</a:t>
            </a:r>
            <a:endParaRPr lang="en-US" sz="1600" noProof="1"/>
          </a:p>
        </p:txBody>
      </p:sp>
      <p:sp>
        <p:nvSpPr>
          <p:cNvPr id="10" name="TextBox 9">
            <a:extLst>
              <a:ext uri="{FF2B5EF4-FFF2-40B4-BE49-F238E27FC236}">
                <a16:creationId xmlns:a16="http://schemas.microsoft.com/office/drawing/2014/main" id="{7F6413A0-EF8C-9CDE-FC92-2D5AB3C5F19A}"/>
              </a:ext>
            </a:extLst>
          </p:cNvPr>
          <p:cNvSpPr txBox="1"/>
          <p:nvPr/>
        </p:nvSpPr>
        <p:spPr>
          <a:xfrm>
            <a:off x="328366" y="4540666"/>
            <a:ext cx="8589928" cy="1354217"/>
          </a:xfrm>
          <a:prstGeom prst="rect">
            <a:avLst/>
          </a:prstGeom>
          <a:noFill/>
        </p:spPr>
        <p:txBody>
          <a:bodyPr wrap="square">
            <a:spAutoFit/>
          </a:bodyPr>
          <a:lstStyle/>
          <a:p>
            <a:pPr marL="285750" indent="-285750">
              <a:buClr>
                <a:srgbClr val="C00000"/>
              </a:buClr>
              <a:buFont typeface="Wingdings" panose="05000000000000000000" pitchFamily="2" charset="2"/>
              <a:buChar char="§"/>
            </a:pPr>
            <a:r>
              <a:rPr lang="en-US" sz="1800" b="1" noProof="1">
                <a:solidFill>
                  <a:srgbClr val="C00000"/>
                </a:solidFill>
              </a:rPr>
              <a:t>Vətənpərvərlik və Dəyərlərin İnteqrasiyası </a:t>
            </a:r>
            <a:endParaRPr lang="en-US" sz="1800" noProof="1">
              <a:solidFill>
                <a:srgbClr val="C00000"/>
              </a:solidFill>
            </a:endParaRPr>
          </a:p>
          <a:p>
            <a:pPr marL="0" indent="0" algn="just">
              <a:buNone/>
            </a:pPr>
            <a:r>
              <a:rPr lang="en-US" sz="1600" noProof="1"/>
              <a:t>Onun liderliyi yalnız idarəçiliklə məhdudlaşmırdı. Xatirələrdə Nailə xanım </a:t>
            </a:r>
            <a:r>
              <a:rPr lang="en-US" sz="1600" b="1" noProof="1"/>
              <a:t>ölkəsini hədsiz sevən vətənpərvər</a:t>
            </a:r>
            <a:r>
              <a:rPr lang="en-US" sz="1600" noProof="1"/>
              <a:t> kimi xatırlanır. Bu isə göstərir ki, qısamüddətli sosial-mədəni maneələri </a:t>
            </a:r>
            <a:r>
              <a:rPr lang="en-US" sz="1600" b="1" noProof="1"/>
              <a:t>strateji olaraq milli-mənəvi dəyərlərlə uzlaşdırır</a:t>
            </a:r>
            <a:r>
              <a:rPr lang="en-US" sz="1600" noProof="1"/>
              <a:t>, gələcəyin təhsilli, açıq dünyagörüşlü azərbaycanlılarını yetişdirməyə yönəldirdi</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1592"/>
          <a:stretch>
            <a:fillRect/>
          </a:stretch>
        </p:blipFill>
        <p:spPr>
          <a:xfrm>
            <a:off x="0" y="2564904"/>
            <a:ext cx="1267322" cy="1548680"/>
          </a:xfrm>
          <a:prstGeom prst="rect">
            <a:avLst/>
          </a:prstGeom>
        </p:spPr>
      </p:pic>
      <p:sp>
        <p:nvSpPr>
          <p:cNvPr id="2" name="Title 1"/>
          <p:cNvSpPr>
            <a:spLocks noGrp="1"/>
          </p:cNvSpPr>
          <p:nvPr>
            <p:ph type="title" idx="4294967295"/>
          </p:nvPr>
        </p:nvSpPr>
        <p:spPr>
          <a:xfrm>
            <a:off x="561975" y="586145"/>
            <a:ext cx="8020050" cy="524276"/>
          </a:xfrm>
        </p:spPr>
        <p:txBody>
          <a:bodyPr>
            <a:normAutofit/>
          </a:bodyPr>
          <a:lstStyle/>
          <a:p>
            <a:pPr algn="ctr" fontAlgn="auto">
              <a:spcAft>
                <a:spcPts val="0"/>
              </a:spcAft>
              <a:defRPr/>
            </a:pPr>
            <a:r>
              <a:rPr lang="az-Latn-AZ" sz="3200" dirty="0"/>
              <a:t>YEKUN</a:t>
            </a:r>
            <a:endParaRPr lang="en-US" sz="3200" dirty="0"/>
          </a:p>
        </p:txBody>
      </p:sp>
      <p:graphicFrame>
        <p:nvGraphicFramePr>
          <p:cNvPr id="4" name="Diagram 3"/>
          <p:cNvGraphicFramePr/>
          <p:nvPr>
            <p:extLst>
              <p:ext uri="{D42A27DB-BD31-4B8C-83A1-F6EECF244321}">
                <p14:modId xmlns:p14="http://schemas.microsoft.com/office/powerpoint/2010/main" val="101213967"/>
              </p:ext>
            </p:extLst>
          </p:nvPr>
        </p:nvGraphicFramePr>
        <p:xfrm>
          <a:off x="633661" y="1412776"/>
          <a:ext cx="7383835" cy="3976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29D7D0BE-8A8D-6CD2-1338-85183CD7D7C4}"/>
              </a:ext>
            </a:extLst>
          </p:cNvPr>
          <p:cNvSpPr txBox="1"/>
          <p:nvPr/>
        </p:nvSpPr>
        <p:spPr>
          <a:xfrm>
            <a:off x="428525" y="5389408"/>
            <a:ext cx="8616507" cy="338554"/>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noProof="1">
                <a:ln>
                  <a:noFill/>
                </a:ln>
                <a:solidFill>
                  <a:schemeClr val="tx1"/>
                </a:solidFill>
                <a:effectLst/>
                <a:latin typeface="+mn-lt"/>
              </a:rPr>
              <a:t>Onun liderliyi bu gün də təhsil, mədəniyyət və qadınların inkişafı üçün nümunədir.</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5"/>
          <p:cNvSpPr txBox="1">
            <a:spLocks noGrp="1"/>
          </p:cNvSpPr>
          <p:nvPr>
            <p:ph type="title"/>
          </p:nvPr>
        </p:nvSpPr>
        <p:spPr>
          <a:xfrm>
            <a:off x="276214" y="123487"/>
            <a:ext cx="8591572" cy="857986"/>
          </a:xfrm>
          <a:prstGeom prst="rect">
            <a:avLst/>
          </a:prstGeom>
          <a:noFill/>
          <a:ln>
            <a:noFill/>
          </a:ln>
        </p:spPr>
        <p:txBody>
          <a:bodyPr spcFirstLastPara="1" wrap="square" lIns="0" tIns="0" rIns="0" bIns="0" anchor="t" anchorCtr="0">
            <a:noAutofit/>
          </a:bodyPr>
          <a:lstStyle/>
          <a:p>
            <a:pPr algn="ctr"/>
            <a:r>
              <a:rPr lang="en-US" noProof="1"/>
              <a:t>Nail</a:t>
            </a:r>
            <a:r>
              <a:rPr lang="az-Latn-AZ" noProof="1"/>
              <a:t>ə</a:t>
            </a:r>
            <a:r>
              <a:rPr lang="en-US" noProof="1"/>
              <a:t>xanım Fondu Təqaüdü – Magistratura</a:t>
            </a:r>
            <a:r>
              <a:rPr lang="az-Latn-AZ" noProof="1"/>
              <a:t> və Doktorantura</a:t>
            </a:r>
            <a:r>
              <a:rPr lang="en-US" noProof="1"/>
              <a:t> S</a:t>
            </a:r>
            <a:r>
              <a:rPr lang="az-Latn-AZ" noProof="1"/>
              <a:t>əviyyəsində</a:t>
            </a:r>
            <a:r>
              <a:rPr lang="en-US" noProof="1"/>
              <a:t> Təhsil Alan Qadın Tələbələr üçün</a:t>
            </a:r>
          </a:p>
        </p:txBody>
      </p:sp>
      <p:sp>
        <p:nvSpPr>
          <p:cNvPr id="462" name="Google Shape;462;p35"/>
          <p:cNvSpPr txBox="1">
            <a:spLocks noGrp="1"/>
          </p:cNvSpPr>
          <p:nvPr>
            <p:ph type="sldNum" idx="12"/>
          </p:nvPr>
        </p:nvSpPr>
        <p:spPr>
          <a:xfrm>
            <a:off x="7862888" y="6451600"/>
            <a:ext cx="900112" cy="1793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a:p>
        </p:txBody>
      </p:sp>
      <p:sp>
        <p:nvSpPr>
          <p:cNvPr id="463" name="Google Shape;463;p35"/>
          <p:cNvSpPr/>
          <p:nvPr/>
        </p:nvSpPr>
        <p:spPr>
          <a:xfrm>
            <a:off x="4646613" y="2370274"/>
            <a:ext cx="3615402" cy="17636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70">
              <a:solidFill>
                <a:schemeClr val="dk1"/>
              </a:solidFill>
              <a:latin typeface="Arial"/>
              <a:ea typeface="Arial"/>
              <a:cs typeface="Arial"/>
              <a:sym typeface="Arial"/>
            </a:endParaRPr>
          </a:p>
          <a:p>
            <a:pPr marL="0" marR="0" lvl="0" indent="0" algn="l" rtl="0">
              <a:spcBef>
                <a:spcPts val="300"/>
              </a:spcBef>
              <a:spcAft>
                <a:spcPts val="0"/>
              </a:spcAft>
              <a:buNone/>
            </a:pPr>
            <a:endParaRPr sz="2400">
              <a:solidFill>
                <a:schemeClr val="dk1"/>
              </a:solidFill>
              <a:latin typeface="Arial"/>
              <a:ea typeface="Arial"/>
              <a:cs typeface="Arial"/>
              <a:sym typeface="Arial"/>
            </a:endParaRPr>
          </a:p>
        </p:txBody>
      </p:sp>
      <p:pic>
        <p:nvPicPr>
          <p:cNvPr id="464" name="Google Shape;464;p35" descr="A group of people standing in front of a screen&#10;&#10;Description automatically generated"/>
          <p:cNvPicPr preferRelativeResize="0"/>
          <p:nvPr/>
        </p:nvPicPr>
        <p:blipFill rotWithShape="1">
          <a:blip r:embed="rId3">
            <a:alphaModFix/>
          </a:blip>
          <a:srcRect/>
          <a:stretch/>
        </p:blipFill>
        <p:spPr>
          <a:xfrm>
            <a:off x="5049578" y="4001784"/>
            <a:ext cx="2924842" cy="1949895"/>
          </a:xfrm>
          <a:prstGeom prst="rect">
            <a:avLst/>
          </a:prstGeom>
          <a:noFill/>
          <a:ln>
            <a:noFill/>
          </a:ln>
        </p:spPr>
      </p:pic>
      <p:pic>
        <p:nvPicPr>
          <p:cNvPr id="465" name="Google Shape;465;p35" descr="A person in a graduation gown and cap with a person in a graduation gown and a person in a graduation gown&#10;&#10;Description automatically generated"/>
          <p:cNvPicPr preferRelativeResize="0"/>
          <p:nvPr/>
        </p:nvPicPr>
        <p:blipFill rotWithShape="1">
          <a:blip r:embed="rId4">
            <a:alphaModFix/>
          </a:blip>
          <a:srcRect t="10200" b="4737"/>
          <a:stretch/>
        </p:blipFill>
        <p:spPr>
          <a:xfrm>
            <a:off x="4106785" y="1527427"/>
            <a:ext cx="2297318" cy="2443264"/>
          </a:xfrm>
          <a:prstGeom prst="rect">
            <a:avLst/>
          </a:prstGeom>
          <a:noFill/>
          <a:ln>
            <a:noFill/>
          </a:ln>
        </p:spPr>
      </p:pic>
      <p:pic>
        <p:nvPicPr>
          <p:cNvPr id="466" name="Google Shape;466;p35" descr="A person standing in front of a poster&#10;&#10;Description automatically generated"/>
          <p:cNvPicPr preferRelativeResize="0"/>
          <p:nvPr/>
        </p:nvPicPr>
        <p:blipFill rotWithShape="1">
          <a:blip r:embed="rId5">
            <a:alphaModFix/>
          </a:blip>
          <a:srcRect l="1340" r="29250"/>
          <a:stretch/>
        </p:blipFill>
        <p:spPr>
          <a:xfrm>
            <a:off x="6511999" y="1527427"/>
            <a:ext cx="2543823" cy="2443264"/>
          </a:xfrm>
          <a:prstGeom prst="rect">
            <a:avLst/>
          </a:prstGeom>
          <a:noFill/>
          <a:ln>
            <a:noFill/>
          </a:ln>
        </p:spPr>
      </p:pic>
      <p:sp>
        <p:nvSpPr>
          <p:cNvPr id="2" name="Google Shape;461;p35">
            <a:extLst>
              <a:ext uri="{FF2B5EF4-FFF2-40B4-BE49-F238E27FC236}">
                <a16:creationId xmlns:a16="http://schemas.microsoft.com/office/drawing/2014/main" id="{FE86086C-E200-7A4A-06FF-9495993C1C58}"/>
              </a:ext>
            </a:extLst>
          </p:cNvPr>
          <p:cNvSpPr txBox="1">
            <a:spLocks/>
          </p:cNvSpPr>
          <p:nvPr/>
        </p:nvSpPr>
        <p:spPr bwMode="auto">
          <a:xfrm>
            <a:off x="85931" y="1527427"/>
            <a:ext cx="3912958" cy="4424252"/>
          </a:xfrm>
          <a:prstGeom prst="rect">
            <a:avLst/>
          </a:prstGeom>
          <a:noFill/>
          <a:ln>
            <a:noFill/>
          </a:ln>
          <a:effectLst/>
        </p:spPr>
        <p:txBody>
          <a:bodyPr spcFirstLastPara="1" vert="horz" wrap="square" lIns="0" tIns="0" rIns="0" bIns="0" numCol="1" anchor="t" anchorCtr="0" compatLnSpc="1">
            <a:noAutofit/>
          </a:bodyPr>
          <a:lstStyle>
            <a:lvl1pPr marL="269875" indent="-269875" algn="l" rtl="0" eaLnBrk="1" fontAlgn="base" hangingPunct="1">
              <a:spcBef>
                <a:spcPct val="0"/>
              </a:spcBef>
              <a:spcAft>
                <a:spcPct val="75000"/>
              </a:spcAft>
              <a:buChar char="•"/>
              <a:defRPr sz="2800">
                <a:solidFill>
                  <a:schemeClr val="tx1"/>
                </a:solidFill>
                <a:latin typeface="+mn-lt"/>
                <a:ea typeface="+mn-ea"/>
                <a:cs typeface="MS PGothic" panose="020B0600070205080204" charset="-128"/>
              </a:defRPr>
            </a:lvl1pPr>
            <a:lvl2pPr marL="538480" indent="-266700" algn="l" rtl="0" eaLnBrk="1" fontAlgn="base" hangingPunct="1">
              <a:spcBef>
                <a:spcPct val="0"/>
              </a:spcBef>
              <a:spcAft>
                <a:spcPct val="75000"/>
              </a:spcAft>
              <a:buChar char="•"/>
              <a:defRPr sz="2400">
                <a:solidFill>
                  <a:schemeClr val="tx1"/>
                </a:solidFill>
                <a:latin typeface="+mn-lt"/>
                <a:ea typeface="+mn-ea"/>
              </a:defRPr>
            </a:lvl2pPr>
            <a:lvl3pPr marL="809625" indent="-269875" algn="l" rtl="0" eaLnBrk="1" fontAlgn="base" hangingPunct="1">
              <a:spcBef>
                <a:spcPct val="0"/>
              </a:spcBef>
              <a:spcAft>
                <a:spcPct val="75000"/>
              </a:spcAft>
              <a:buChar char="•"/>
              <a:defRPr sz="2000">
                <a:solidFill>
                  <a:schemeClr val="tx1"/>
                </a:solidFill>
                <a:latin typeface="+mn-lt"/>
                <a:ea typeface="+mn-ea"/>
              </a:defRPr>
            </a:lvl3pPr>
            <a:lvl4pPr marL="1079500" indent="-268605" algn="l" rtl="0" eaLnBrk="1" fontAlgn="base" hangingPunct="1">
              <a:spcBef>
                <a:spcPct val="0"/>
              </a:spcBef>
              <a:spcAft>
                <a:spcPct val="75000"/>
              </a:spcAft>
              <a:buChar char="•"/>
              <a:defRPr sz="1800">
                <a:solidFill>
                  <a:schemeClr val="tx1"/>
                </a:solidFill>
                <a:latin typeface="+mn-lt"/>
                <a:ea typeface="+mn-ea"/>
              </a:defRPr>
            </a:lvl4pPr>
            <a:lvl5pPr marL="1351280" indent="-269875" algn="l" rtl="0" eaLnBrk="1" fontAlgn="base" hangingPunct="1">
              <a:spcBef>
                <a:spcPct val="0"/>
              </a:spcBef>
              <a:spcAft>
                <a:spcPct val="75000"/>
              </a:spcAft>
              <a:buChar char="•"/>
              <a:defRPr sz="1800">
                <a:solidFill>
                  <a:schemeClr val="tx1"/>
                </a:solidFill>
                <a:latin typeface="+mn-lt"/>
                <a:ea typeface="+mn-ea"/>
              </a:defRPr>
            </a:lvl5pPr>
            <a:lvl6pPr marL="1808480" indent="-269875" algn="l" rtl="0" eaLnBrk="1" fontAlgn="base" hangingPunct="1">
              <a:spcBef>
                <a:spcPct val="0"/>
              </a:spcBef>
              <a:spcAft>
                <a:spcPct val="75000"/>
              </a:spcAft>
              <a:buChar char="•"/>
              <a:defRPr sz="1800">
                <a:solidFill>
                  <a:schemeClr val="tx1"/>
                </a:solidFill>
                <a:latin typeface="+mn-lt"/>
                <a:ea typeface="+mn-ea"/>
              </a:defRPr>
            </a:lvl6pPr>
            <a:lvl7pPr marL="2265680" indent="-269875" algn="l" rtl="0" eaLnBrk="1" fontAlgn="base" hangingPunct="1">
              <a:spcBef>
                <a:spcPct val="0"/>
              </a:spcBef>
              <a:spcAft>
                <a:spcPct val="75000"/>
              </a:spcAft>
              <a:buChar char="•"/>
              <a:defRPr sz="1800">
                <a:solidFill>
                  <a:schemeClr val="tx1"/>
                </a:solidFill>
                <a:latin typeface="+mn-lt"/>
                <a:ea typeface="+mn-ea"/>
              </a:defRPr>
            </a:lvl7pPr>
            <a:lvl8pPr marL="2722880" indent="-269875" algn="l" rtl="0" eaLnBrk="1" fontAlgn="base" hangingPunct="1">
              <a:spcBef>
                <a:spcPct val="0"/>
              </a:spcBef>
              <a:spcAft>
                <a:spcPct val="75000"/>
              </a:spcAft>
              <a:buChar char="•"/>
              <a:defRPr sz="1800">
                <a:solidFill>
                  <a:schemeClr val="tx1"/>
                </a:solidFill>
                <a:latin typeface="+mn-lt"/>
                <a:ea typeface="+mn-ea"/>
              </a:defRPr>
            </a:lvl8pPr>
            <a:lvl9pPr marL="3180080" indent="-269875" algn="l" rtl="0" eaLnBrk="1" fontAlgn="base" hangingPunct="1">
              <a:spcBef>
                <a:spcPct val="0"/>
              </a:spcBef>
              <a:spcAft>
                <a:spcPct val="75000"/>
              </a:spcAft>
              <a:buChar char="•"/>
              <a:defRPr sz="1800">
                <a:solidFill>
                  <a:schemeClr val="tx1"/>
                </a:solidFill>
                <a:latin typeface="+mn-lt"/>
                <a:ea typeface="+mn-ea"/>
              </a:defRPr>
            </a:lvl9pPr>
          </a:lstStyle>
          <a:p>
            <a:pPr marL="50800" indent="0" algn="just">
              <a:buFontTx/>
              <a:buNone/>
            </a:pPr>
            <a:r>
              <a:rPr lang="en-US" sz="1600" b="1" kern="0" noProof="1"/>
              <a:t>Nail</a:t>
            </a:r>
            <a:r>
              <a:rPr lang="az-Latn-AZ" sz="1600" b="1" kern="0" noProof="1"/>
              <a:t>ə</a:t>
            </a:r>
            <a:r>
              <a:rPr lang="en-US" sz="1600" b="1" kern="0" noProof="1"/>
              <a:t>xanım Fondu, D</a:t>
            </a:r>
            <a:r>
              <a:rPr lang="az-Latn-AZ" sz="1600" b="1" kern="0" noProof="1"/>
              <a:t>ü</a:t>
            </a:r>
            <a:r>
              <a:rPr lang="en-US" sz="1600" b="1" kern="0" noProof="1"/>
              <a:t>nya Məktəbinin və Xəzər Universitetinin həmtəsisçisi Nail</a:t>
            </a:r>
            <a:r>
              <a:rPr lang="az-Latn-AZ" sz="1600" b="1" kern="0" noProof="1"/>
              <a:t>ə</a:t>
            </a:r>
            <a:r>
              <a:rPr lang="en-US" sz="1600" b="1" kern="0" noProof="1"/>
              <a:t>xanım İsayevanın xatirəsinə yaradılmışdır.</a:t>
            </a:r>
            <a:endParaRPr lang="en-US" sz="1600" kern="0" noProof="1"/>
          </a:p>
          <a:p>
            <a:pPr marL="0" indent="0" algn="just">
              <a:spcBef>
                <a:spcPts val="0"/>
              </a:spcBef>
              <a:spcAft>
                <a:spcPts val="0"/>
              </a:spcAft>
              <a:buClr>
                <a:srgbClr val="3F3F41"/>
              </a:buClr>
              <a:buSzPts val="1100"/>
              <a:buFont typeface="Arial"/>
              <a:buNone/>
            </a:pPr>
            <a:r>
              <a:rPr lang="LID65535" sz="1100" kern="0" noProof="1">
                <a:solidFill>
                  <a:srgbClr val="3F3F41"/>
                </a:solidFill>
                <a:highlight>
                  <a:srgbClr val="FFFFFF"/>
                </a:highlight>
                <a:latin typeface="Arial"/>
                <a:ea typeface="Arial"/>
                <a:cs typeface="Arial"/>
                <a:sym typeface="Arial"/>
              </a:rPr>
              <a:t> </a:t>
            </a:r>
            <a:endParaRPr lang="LID65535" kern="0" noProof="1"/>
          </a:p>
          <a:p>
            <a:pPr marL="0" indent="0" algn="just">
              <a:buSzPts val="1600"/>
              <a:buFontTx/>
              <a:buNone/>
            </a:pPr>
            <a:r>
              <a:rPr lang="LID65535" sz="1600" kern="0" noProof="1"/>
              <a:t>Bu, bütün ölkələrdən olan qadın tələbələr üçün tam təqaüddür və Xəzər Universitetində magistr və ya doktorantura </a:t>
            </a:r>
            <a:r>
              <a:rPr lang="az-Latn-AZ" sz="1600" kern="0" noProof="1"/>
              <a:t>səviyyəsində</a:t>
            </a:r>
            <a:r>
              <a:rPr lang="LID65535" sz="1600" kern="0" noProof="1"/>
              <a:t> təhsil almağa qərarlı olan namizədlərə verilir.</a:t>
            </a:r>
          </a:p>
          <a:p>
            <a:pPr marL="50800" indent="0" algn="just">
              <a:buFontTx/>
              <a:buNone/>
            </a:pPr>
            <a:r>
              <a:rPr lang="LID65535" sz="1600" kern="0" noProof="1"/>
              <a:t>İlk təqaüd alanlar Əfqanıstan, İndoneziya, İtaliya, İran və Şri-Lanka ölkələrini təmsil edirlər.</a:t>
            </a:r>
          </a:p>
          <a:p>
            <a:pPr marL="50800" indent="0" algn="just">
              <a:buFontTx/>
              <a:buNone/>
            </a:pPr>
            <a:r>
              <a:rPr lang="LID65535" sz="1600" b="1" kern="0" noProof="1"/>
              <a:t>Fond, onun təhsilə olan həvəsini və sadiqliyini yad etmək məqsədilə yaradılmışdır.</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C08E4-5E50-A007-9E0A-226B2AABC53E}"/>
            </a:ext>
          </a:extLst>
        </p:cNvPr>
        <p:cNvGrpSpPr/>
        <p:nvPr/>
      </p:nvGrpSpPr>
      <p:grpSpPr>
        <a:xfrm>
          <a:off x="0" y="0"/>
          <a:ext cx="0" cy="0"/>
          <a:chOff x="0" y="0"/>
          <a:chExt cx="0" cy="0"/>
        </a:xfrm>
      </p:grpSpPr>
      <p:pic>
        <p:nvPicPr>
          <p:cNvPr id="4" name="Picture 3" descr="A white background with black lines&#10;&#10;AI-generated content may be incorrect.">
            <a:extLst>
              <a:ext uri="{FF2B5EF4-FFF2-40B4-BE49-F238E27FC236}">
                <a16:creationId xmlns:a16="http://schemas.microsoft.com/office/drawing/2014/main" id="{FCE9FFA6-37C4-6414-9AFA-B95CE47BADA8}"/>
              </a:ext>
            </a:extLst>
          </p:cNvPr>
          <p:cNvPicPr>
            <a:picLocks noChangeAspect="1"/>
          </p:cNvPicPr>
          <p:nvPr/>
        </p:nvPicPr>
        <p:blipFill>
          <a:blip r:embed="rId3"/>
          <a:stretch>
            <a:fillRect/>
          </a:stretch>
        </p:blipFill>
        <p:spPr>
          <a:xfrm>
            <a:off x="0" y="0"/>
            <a:ext cx="9144000" cy="2177480"/>
          </a:xfrm>
          <a:prstGeom prst="rect">
            <a:avLst/>
          </a:prstGeom>
        </p:spPr>
      </p:pic>
      <p:sp>
        <p:nvSpPr>
          <p:cNvPr id="3" name="TextBox 2">
            <a:extLst>
              <a:ext uri="{FF2B5EF4-FFF2-40B4-BE49-F238E27FC236}">
                <a16:creationId xmlns:a16="http://schemas.microsoft.com/office/drawing/2014/main" id="{5FBB5D59-B150-4279-A352-77271E97D2FD}"/>
              </a:ext>
            </a:extLst>
          </p:cNvPr>
          <p:cNvSpPr txBox="1"/>
          <p:nvPr/>
        </p:nvSpPr>
        <p:spPr>
          <a:xfrm>
            <a:off x="467544" y="1340768"/>
            <a:ext cx="7632848" cy="5016758"/>
          </a:xfrm>
          <a:prstGeom prst="rect">
            <a:avLst/>
          </a:prstGeom>
          <a:noFill/>
        </p:spPr>
        <p:txBody>
          <a:bodyPr wrap="square">
            <a:spAutoFit/>
          </a:bodyPr>
          <a:lstStyle/>
          <a:p>
            <a:pPr>
              <a:lnSpc>
                <a:spcPct val="150000"/>
              </a:lnSpc>
            </a:pPr>
            <a:r>
              <a:rPr lang="en-US" sz="1200" dirty="0"/>
              <a:t>Bass, B. M., &amp; Bass, B. M. (1985). </a:t>
            </a:r>
            <a:r>
              <a:rPr lang="en-US" sz="1200" i="1" dirty="0"/>
              <a:t>Leadership and performance beyond expectations</a:t>
            </a:r>
            <a:r>
              <a:rPr lang="en-US" sz="1200" dirty="0"/>
              <a:t>. Free Press.</a:t>
            </a:r>
          </a:p>
          <a:p>
            <a:pPr>
              <a:lnSpc>
                <a:spcPct val="150000"/>
              </a:lnSpc>
            </a:pPr>
            <a:r>
              <a:rPr lang="en-US" sz="1200" dirty="0"/>
              <a:t>Burns, J. M. (1978). </a:t>
            </a:r>
            <a:r>
              <a:rPr lang="en-US" sz="1200" i="1" dirty="0"/>
              <a:t>Leadership</a:t>
            </a:r>
            <a:r>
              <a:rPr lang="en-US" sz="1200" dirty="0"/>
              <a:t>. Harper &amp; Row.</a:t>
            </a:r>
          </a:p>
          <a:p>
            <a:pPr>
              <a:lnSpc>
                <a:spcPct val="150000"/>
              </a:lnSpc>
            </a:pPr>
            <a:r>
              <a:rPr lang="en-US" sz="1200" dirty="0"/>
              <a:t>Greenleaf, R. K. (1970). </a:t>
            </a:r>
            <a:r>
              <a:rPr lang="en-US" sz="1200" i="1" dirty="0"/>
              <a:t>The servant as leader</a:t>
            </a:r>
            <a:r>
              <a:rPr lang="en-US" sz="1200" dirty="0"/>
              <a:t>. Robert K. Greenleaf Center.</a:t>
            </a:r>
          </a:p>
          <a:p>
            <a:pPr>
              <a:lnSpc>
                <a:spcPct val="150000"/>
              </a:lnSpc>
            </a:pPr>
            <a:r>
              <a:rPr lang="en-US" sz="1200" dirty="0"/>
              <a:t>Hambrick, D. C., &amp; Mason, P. A. (1984). Upper echelons: The organization as a reflection of its top managers. </a:t>
            </a:r>
            <a:r>
              <a:rPr lang="en-US" sz="1200" i="1" dirty="0"/>
              <a:t>Academy of Management Review, 9</a:t>
            </a:r>
            <a:r>
              <a:rPr lang="en-US" sz="1200" dirty="0"/>
              <a:t>(2), 193–206. </a:t>
            </a:r>
            <a:r>
              <a:rPr lang="en-US" sz="1200" dirty="0">
                <a:hlinkClick r:id="rId4"/>
              </a:rPr>
              <a:t>https://doi.org/10.5465/amr.1984.4277628</a:t>
            </a:r>
            <a:endParaRPr lang="en-US" sz="1200" dirty="0"/>
          </a:p>
          <a:p>
            <a:pPr>
              <a:lnSpc>
                <a:spcPct val="150000"/>
              </a:lnSpc>
            </a:pPr>
            <a:r>
              <a:rPr lang="en-US" sz="1200" dirty="0"/>
              <a:t>Ireland, R. D., &amp; Hitt, M. A. (1999). Achieving and maintaining strategic competitiveness in the 21st century: The role of strategic leadership. </a:t>
            </a:r>
            <a:r>
              <a:rPr lang="en-US" sz="1200" i="1" dirty="0"/>
              <a:t>Academy of Management Perspectives, 13</a:t>
            </a:r>
            <a:r>
              <a:rPr lang="en-US" sz="1200" dirty="0"/>
              <a:t>(1), 43–57. </a:t>
            </a:r>
            <a:r>
              <a:rPr lang="en-US" sz="1200" dirty="0">
                <a:hlinkClick r:id="rId5"/>
              </a:rPr>
              <a:t>https://doi.org/10.5465/ame.1999.1567311</a:t>
            </a:r>
            <a:endParaRPr lang="az-Latn-AZ" sz="1200" dirty="0"/>
          </a:p>
          <a:p>
            <a:pPr lvl="0" eaLnBrk="0" hangingPunct="0"/>
            <a:r>
              <a:rPr lang="en-US" altLang="en-US" sz="1200" dirty="0"/>
              <a:t>Isayeva, N. X. (2023). </a:t>
            </a:r>
            <a:r>
              <a:rPr lang="en-US" altLang="en-US" sz="1200" i="1" dirty="0" err="1"/>
              <a:t>Xoşbəxtlik</a:t>
            </a:r>
            <a:r>
              <a:rPr lang="en-US" altLang="en-US" sz="1200" i="1" dirty="0"/>
              <a:t> </a:t>
            </a:r>
            <a:r>
              <a:rPr lang="en-US" altLang="en-US" sz="1200" i="1" dirty="0" err="1"/>
              <a:t>göydən</a:t>
            </a:r>
            <a:r>
              <a:rPr lang="en-US" altLang="en-US" sz="1200" i="1" dirty="0"/>
              <a:t> </a:t>
            </a:r>
            <a:r>
              <a:rPr lang="en-US" altLang="en-US" sz="1200" i="1" dirty="0" err="1"/>
              <a:t>düşmür</a:t>
            </a:r>
            <a:r>
              <a:rPr lang="en-US" altLang="en-US" sz="1200" i="1" dirty="0"/>
              <a:t>…</a:t>
            </a:r>
            <a:r>
              <a:rPr lang="en-US" altLang="en-US" sz="1200" dirty="0"/>
              <a:t> </a:t>
            </a:r>
            <a:r>
              <a:rPr lang="en-US" altLang="en-US" sz="1200" dirty="0" err="1"/>
              <a:t>Bakı</a:t>
            </a:r>
            <a:r>
              <a:rPr lang="en-US" altLang="en-US" sz="1200" dirty="0"/>
              <a:t>: </a:t>
            </a:r>
            <a:r>
              <a:rPr lang="en-US" altLang="en-US" sz="1200" dirty="0" err="1"/>
              <a:t>Xəzər</a:t>
            </a:r>
            <a:r>
              <a:rPr lang="en-US" altLang="en-US" sz="1200" dirty="0"/>
              <a:t> </a:t>
            </a:r>
            <a:r>
              <a:rPr lang="en-US" altLang="en-US" sz="1200" dirty="0" err="1"/>
              <a:t>Universiteti</a:t>
            </a:r>
            <a:r>
              <a:rPr lang="en-US" altLang="en-US" sz="1200" dirty="0"/>
              <a:t> </a:t>
            </a:r>
            <a:r>
              <a:rPr lang="en-US" altLang="en-US" sz="1200" dirty="0" err="1"/>
              <a:t>Nəşriyyatı</a:t>
            </a:r>
            <a:r>
              <a:rPr lang="en-US" altLang="en-US" sz="1200" dirty="0"/>
              <a:t>. ISBN 978-9952-20-159-8. </a:t>
            </a:r>
          </a:p>
          <a:p>
            <a:pPr lvl="0" eaLnBrk="0" hangingPunct="0"/>
            <a:r>
              <a:rPr lang="en-US" altLang="en-US" sz="1200" dirty="0"/>
              <a:t>Isayeva, N. X. (2022). </a:t>
            </a:r>
            <a:r>
              <a:rPr lang="en-US" altLang="en-US" sz="1200" i="1" dirty="0"/>
              <a:t>Son </a:t>
            </a:r>
            <a:r>
              <a:rPr lang="en-US" altLang="en-US" sz="1200" i="1" dirty="0" err="1"/>
              <a:t>görüş</a:t>
            </a:r>
            <a:r>
              <a:rPr lang="en-US" altLang="en-US" sz="1200" i="1" dirty="0"/>
              <a:t> </a:t>
            </a:r>
            <a:r>
              <a:rPr lang="en-US" altLang="en-US" sz="1200" i="1" dirty="0" err="1"/>
              <a:t>olmayaydı</a:t>
            </a:r>
            <a:r>
              <a:rPr lang="en-US" altLang="en-US" sz="1200" i="1" dirty="0"/>
              <a:t>... </a:t>
            </a:r>
            <a:r>
              <a:rPr lang="en-US" altLang="en-US" sz="1200" i="1" dirty="0" err="1"/>
              <a:t>Nailə</a:t>
            </a:r>
            <a:r>
              <a:rPr lang="en-US" altLang="en-US" sz="1200" i="1" dirty="0"/>
              <a:t> </a:t>
            </a:r>
            <a:r>
              <a:rPr lang="en-US" altLang="en-US" sz="1200" i="1" dirty="0" err="1"/>
              <a:t>xanım</a:t>
            </a:r>
            <a:r>
              <a:rPr lang="en-US" altLang="en-US" sz="1200" i="1" dirty="0"/>
              <a:t> İsayeva </a:t>
            </a:r>
            <a:r>
              <a:rPr lang="en-US" altLang="en-US" sz="1200" i="1" dirty="0" err="1"/>
              <a:t>xatirələrdə</a:t>
            </a:r>
            <a:r>
              <a:rPr lang="en-US" altLang="en-US" sz="1200" i="1" dirty="0"/>
              <a:t>.</a:t>
            </a:r>
            <a:r>
              <a:rPr lang="en-US" altLang="en-US" sz="1200" dirty="0"/>
              <a:t> </a:t>
            </a:r>
            <a:r>
              <a:rPr lang="en-US" altLang="en-US" sz="1200" dirty="0" err="1"/>
              <a:t>Bakı</a:t>
            </a:r>
            <a:r>
              <a:rPr lang="en-US" altLang="en-US" sz="1200" dirty="0"/>
              <a:t>: </a:t>
            </a:r>
            <a:r>
              <a:rPr lang="en-US" altLang="en-US" sz="1200" dirty="0" err="1"/>
              <a:t>Xəzər</a:t>
            </a:r>
            <a:r>
              <a:rPr lang="en-US" altLang="en-US" sz="1200" dirty="0"/>
              <a:t> </a:t>
            </a:r>
            <a:r>
              <a:rPr lang="en-US" altLang="en-US" sz="1200" dirty="0" err="1"/>
              <a:t>Universiteti</a:t>
            </a:r>
            <a:r>
              <a:rPr lang="en-US" altLang="en-US" sz="1200" dirty="0"/>
              <a:t> </a:t>
            </a:r>
            <a:r>
              <a:rPr lang="en-US" altLang="en-US" sz="1200" dirty="0" err="1"/>
              <a:t>Nəşriyyatı</a:t>
            </a:r>
            <a:r>
              <a:rPr lang="en-US" altLang="en-US" sz="1200" dirty="0"/>
              <a:t>. ISBN 978-9952-20-135-2. </a:t>
            </a:r>
            <a:endParaRPr lang="en-US" sz="1200" dirty="0"/>
          </a:p>
          <a:p>
            <a:pPr>
              <a:lnSpc>
                <a:spcPct val="150000"/>
              </a:lnSpc>
            </a:pPr>
            <a:r>
              <a:rPr lang="en-US" sz="1200" dirty="0" err="1"/>
              <a:t>Krippendorff</a:t>
            </a:r>
            <a:r>
              <a:rPr lang="en-US" sz="1200" dirty="0"/>
              <a:t>, K. (2019). </a:t>
            </a:r>
            <a:r>
              <a:rPr lang="en-US" sz="1200" i="1" dirty="0"/>
              <a:t>Content analysis: An introduction to its methodology</a:t>
            </a:r>
            <a:r>
              <a:rPr lang="en-US" sz="1200" dirty="0"/>
              <a:t> (4th ed.). SAGE Publications.</a:t>
            </a:r>
          </a:p>
          <a:p>
            <a:pPr>
              <a:lnSpc>
                <a:spcPct val="150000"/>
              </a:lnSpc>
            </a:pPr>
            <a:r>
              <a:rPr lang="en-US" sz="1200" dirty="0" err="1"/>
              <a:t>Mayring</a:t>
            </a:r>
            <a:r>
              <a:rPr lang="en-US" sz="1200" dirty="0"/>
              <a:t>, P. (2014). </a:t>
            </a:r>
            <a:r>
              <a:rPr lang="en-US" sz="1200" i="1" dirty="0"/>
              <a:t>Qualitative content analysis: Theoretical foundation, basic procedures and software solution</a:t>
            </a:r>
            <a:r>
              <a:rPr lang="en-US" sz="1200" dirty="0"/>
              <a:t>. Klagenfurt.</a:t>
            </a:r>
          </a:p>
          <a:p>
            <a:pPr>
              <a:lnSpc>
                <a:spcPct val="150000"/>
              </a:lnSpc>
            </a:pPr>
            <a:r>
              <a:rPr lang="en-US" sz="1200" dirty="0"/>
              <a:t>Spears, L. C. (1995). </a:t>
            </a:r>
            <a:r>
              <a:rPr lang="en-US" sz="1200" i="1" dirty="0"/>
              <a:t>Reflections on leadership: How Robert K. Greenleaf's theory of servant leadership influenced today’s top management thinkers</a:t>
            </a:r>
            <a:r>
              <a:rPr lang="en-US" sz="1200" dirty="0"/>
              <a:t>. John Wiley &amp; Sons.</a:t>
            </a:r>
            <a:endParaRPr lang="az-Latn-AZ" sz="1200" dirty="0"/>
          </a:p>
          <a:p>
            <a:pPr>
              <a:lnSpc>
                <a:spcPct val="150000"/>
              </a:lnSpc>
            </a:pPr>
            <a:endParaRPr lang="en-US" sz="1200" dirty="0"/>
          </a:p>
          <a:p>
            <a:pPr marL="285750" marR="0" indent="-285750" algn="just">
              <a:buFont typeface="Wingdings" panose="05000000000000000000" pitchFamily="2" charset="2"/>
              <a:buChar char="§"/>
            </a:pPr>
            <a:endParaRPr lang="en-US" sz="2000" b="1" i="0" u="none" strike="noStrike" dirty="0">
              <a:solidFill>
                <a:srgbClr val="003E73"/>
              </a:solidFill>
              <a:effectLst/>
              <a:latin typeface="+mn-lt"/>
            </a:endParaRPr>
          </a:p>
        </p:txBody>
      </p:sp>
      <p:sp>
        <p:nvSpPr>
          <p:cNvPr id="5" name="TextBox 4">
            <a:extLst>
              <a:ext uri="{FF2B5EF4-FFF2-40B4-BE49-F238E27FC236}">
                <a16:creationId xmlns:a16="http://schemas.microsoft.com/office/drawing/2014/main" id="{47C6CF33-7EE2-7360-2910-6C12717D8100}"/>
              </a:ext>
            </a:extLst>
          </p:cNvPr>
          <p:cNvSpPr txBox="1"/>
          <p:nvPr/>
        </p:nvSpPr>
        <p:spPr>
          <a:xfrm>
            <a:off x="3131840" y="402913"/>
            <a:ext cx="5112568" cy="461665"/>
          </a:xfrm>
          <a:prstGeom prst="rect">
            <a:avLst/>
          </a:prstGeom>
          <a:noFill/>
        </p:spPr>
        <p:txBody>
          <a:bodyPr wrap="square" rtlCol="0">
            <a:spAutoFit/>
          </a:bodyPr>
          <a:lstStyle/>
          <a:p>
            <a:r>
              <a:rPr lang="en-US" b="1" dirty="0" err="1">
                <a:solidFill>
                  <a:srgbClr val="003E73"/>
                </a:solidFill>
              </a:rPr>
              <a:t>İstinadlar</a:t>
            </a:r>
            <a:endParaRPr lang="en-US" b="1" dirty="0">
              <a:solidFill>
                <a:srgbClr val="003E73"/>
              </a:solidFill>
            </a:endParaRPr>
          </a:p>
        </p:txBody>
      </p:sp>
    </p:spTree>
    <p:extLst>
      <p:ext uri="{BB962C8B-B14F-4D97-AF65-F5344CB8AC3E}">
        <p14:creationId xmlns:p14="http://schemas.microsoft.com/office/powerpoint/2010/main" val="28859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988AF6-A85F-088D-559E-9BA0DF041CB0}"/>
              </a:ext>
            </a:extLst>
          </p:cNvPr>
          <p:cNvSpPr>
            <a:spLocks noGrp="1"/>
          </p:cNvSpPr>
          <p:nvPr>
            <p:ph type="sldNum" sz="quarter" idx="10"/>
          </p:nvPr>
        </p:nvSpPr>
        <p:spPr/>
        <p:txBody>
          <a:bodyPr/>
          <a:lstStyle/>
          <a:p>
            <a:pPr>
              <a:defRPr/>
            </a:pPr>
            <a:fld id="{E004A90A-FE26-3C42-A9B8-4CAAC798DC0D}" type="slidenum">
              <a:rPr lang="en-GB" smtClean="0"/>
              <a:t>2</a:t>
            </a:fld>
            <a:endParaRPr lang="en-GB"/>
          </a:p>
        </p:txBody>
      </p:sp>
      <p:sp>
        <p:nvSpPr>
          <p:cNvPr id="3" name="Google Shape;142;p3">
            <a:extLst>
              <a:ext uri="{FF2B5EF4-FFF2-40B4-BE49-F238E27FC236}">
                <a16:creationId xmlns:a16="http://schemas.microsoft.com/office/drawing/2014/main" id="{C3E2BA9B-9C47-E6A4-C8F5-203C8D39174F}"/>
              </a:ext>
            </a:extLst>
          </p:cNvPr>
          <p:cNvSpPr txBox="1"/>
          <p:nvPr/>
        </p:nvSpPr>
        <p:spPr>
          <a:xfrm>
            <a:off x="323528" y="476672"/>
            <a:ext cx="8136904" cy="584735"/>
          </a:xfrm>
          <a:prstGeom prst="rect">
            <a:avLst/>
          </a:prstGeom>
          <a:noFill/>
          <a:ln>
            <a:noFill/>
          </a:ln>
        </p:spPr>
        <p:txBody>
          <a:bodyPr spcFirstLastPara="1" wrap="square" lIns="91425" tIns="45700" rIns="91425" bIns="45700" anchor="t" anchorCtr="0">
            <a:spAutoFit/>
          </a:bodyPr>
          <a:lstStyle/>
          <a:p>
            <a:pPr algn="ctr"/>
            <a:r>
              <a:rPr lang="az-Latn-AZ" sz="3200" b="1" dirty="0">
                <a:solidFill>
                  <a:schemeClr val="bg1"/>
                </a:solidFill>
              </a:rPr>
              <a:t>GÜNDƏLİK</a:t>
            </a:r>
            <a:endParaRPr lang="en-US" sz="3200" b="1" dirty="0">
              <a:solidFill>
                <a:schemeClr val="bg1"/>
              </a:solidFill>
            </a:endParaRPr>
          </a:p>
        </p:txBody>
      </p:sp>
      <p:sp>
        <p:nvSpPr>
          <p:cNvPr id="5" name="TextBox 4">
            <a:extLst>
              <a:ext uri="{FF2B5EF4-FFF2-40B4-BE49-F238E27FC236}">
                <a16:creationId xmlns:a16="http://schemas.microsoft.com/office/drawing/2014/main" id="{08B7908D-4680-98BE-8C79-43EB4FACF586}"/>
              </a:ext>
            </a:extLst>
          </p:cNvPr>
          <p:cNvSpPr txBox="1"/>
          <p:nvPr/>
        </p:nvSpPr>
        <p:spPr>
          <a:xfrm>
            <a:off x="571273" y="1593497"/>
            <a:ext cx="7291615" cy="3671005"/>
          </a:xfrm>
          <a:prstGeom prst="rect">
            <a:avLst/>
          </a:prstGeom>
          <a:noFill/>
        </p:spPr>
        <p:txBody>
          <a:bodyPr wrap="square">
            <a:spAutoFit/>
          </a:bodyPr>
          <a:lstStyle/>
          <a:p>
            <a:pPr marL="342900" indent="-342900">
              <a:lnSpc>
                <a:spcPct val="200000"/>
              </a:lnSpc>
              <a:buClr>
                <a:schemeClr val="bg2">
                  <a:lumMod val="75000"/>
                </a:schemeClr>
              </a:buClr>
              <a:buFont typeface="Wingdings" panose="05000000000000000000" pitchFamily="2" charset="2"/>
              <a:buChar char="§"/>
            </a:pPr>
            <a:r>
              <a:rPr lang="az-Latn-AZ" b="1" dirty="0"/>
              <a:t>T</a:t>
            </a:r>
            <a:r>
              <a:rPr lang="en-US" b="1" dirty="0" err="1"/>
              <a:t>ədqiqatın</a:t>
            </a:r>
            <a:r>
              <a:rPr lang="en-US" b="1" dirty="0"/>
              <a:t> </a:t>
            </a:r>
            <a:r>
              <a:rPr lang="en-US" b="1" dirty="0" err="1"/>
              <a:t>məqsədi</a:t>
            </a:r>
            <a:r>
              <a:rPr lang="en-US" b="1" dirty="0"/>
              <a:t> və </a:t>
            </a:r>
            <a:r>
              <a:rPr lang="en-US" b="1" dirty="0" err="1"/>
              <a:t>metodologiya</a:t>
            </a:r>
            <a:r>
              <a:rPr lang="az-Latn-AZ" b="1" dirty="0"/>
              <a:t>sı</a:t>
            </a:r>
            <a:endParaRPr lang="en-US" b="1" dirty="0"/>
          </a:p>
          <a:p>
            <a:pPr marL="342900" indent="-342900">
              <a:lnSpc>
                <a:spcPct val="200000"/>
              </a:lnSpc>
              <a:buClr>
                <a:schemeClr val="bg2">
                  <a:lumMod val="75000"/>
                </a:schemeClr>
              </a:buClr>
              <a:buFont typeface="Wingdings" panose="05000000000000000000" pitchFamily="2" charset="2"/>
              <a:buChar char="§"/>
            </a:pPr>
            <a:r>
              <a:rPr lang="az-Latn-AZ" b="1" dirty="0"/>
              <a:t>L</a:t>
            </a:r>
            <a:r>
              <a:rPr lang="en-US" b="1" dirty="0" err="1"/>
              <a:t>iderlik</a:t>
            </a:r>
            <a:r>
              <a:rPr lang="en-US" b="1" dirty="0"/>
              <a:t> </a:t>
            </a:r>
            <a:r>
              <a:rPr lang="en-US" b="1" dirty="0" err="1"/>
              <a:t>nəzəriyyələri</a:t>
            </a:r>
            <a:endParaRPr lang="en-US" b="1" dirty="0"/>
          </a:p>
          <a:p>
            <a:pPr marL="342900" indent="-342900">
              <a:lnSpc>
                <a:spcPct val="200000"/>
              </a:lnSpc>
              <a:buClr>
                <a:schemeClr val="bg2">
                  <a:lumMod val="75000"/>
                </a:schemeClr>
              </a:buClr>
              <a:buFont typeface="Wingdings" panose="05000000000000000000" pitchFamily="2" charset="2"/>
              <a:buChar char="§"/>
            </a:pPr>
            <a:r>
              <a:rPr lang="az-Latn-AZ" b="1" dirty="0"/>
              <a:t>M</a:t>
            </a:r>
            <a:r>
              <a:rPr lang="en-US" b="1" dirty="0" err="1"/>
              <a:t>üqayisəli</a:t>
            </a:r>
            <a:r>
              <a:rPr lang="en-US" b="1" dirty="0"/>
              <a:t> </a:t>
            </a:r>
            <a:r>
              <a:rPr lang="en-US" b="1" dirty="0" err="1"/>
              <a:t>təhlil</a:t>
            </a:r>
            <a:endParaRPr lang="en-US" b="1" dirty="0"/>
          </a:p>
          <a:p>
            <a:pPr marL="342900" indent="-342900">
              <a:lnSpc>
                <a:spcPct val="200000"/>
              </a:lnSpc>
              <a:buClr>
                <a:schemeClr val="bg2">
                  <a:lumMod val="75000"/>
                </a:schemeClr>
              </a:buClr>
              <a:buFont typeface="Wingdings" panose="05000000000000000000" pitchFamily="2" charset="2"/>
              <a:buChar char="§"/>
            </a:pPr>
            <a:r>
              <a:rPr lang="az-Latn-AZ" b="1" dirty="0"/>
              <a:t>N</a:t>
            </a:r>
            <a:r>
              <a:rPr lang="en-US" b="1" dirty="0" err="1"/>
              <a:t>əticələr</a:t>
            </a:r>
            <a:endParaRPr lang="az-Latn-AZ" b="1" dirty="0"/>
          </a:p>
          <a:p>
            <a:pPr marL="342900" indent="-342900">
              <a:lnSpc>
                <a:spcPct val="200000"/>
              </a:lnSpc>
              <a:buClr>
                <a:schemeClr val="bg2">
                  <a:lumMod val="75000"/>
                </a:schemeClr>
              </a:buClr>
              <a:buFont typeface="Wingdings" panose="05000000000000000000" pitchFamily="2" charset="2"/>
              <a:buChar char="§"/>
            </a:pPr>
            <a:r>
              <a:rPr lang="en-US" b="1" dirty="0" err="1"/>
              <a:t>Nailəxanım</a:t>
            </a:r>
            <a:r>
              <a:rPr lang="en-US" b="1" dirty="0"/>
              <a:t> Fondu </a:t>
            </a:r>
            <a:r>
              <a:rPr lang="en-US" b="1" dirty="0" err="1"/>
              <a:t>Təqaüd</a:t>
            </a:r>
            <a:r>
              <a:rPr lang="en-US" b="1" dirty="0"/>
              <a:t> </a:t>
            </a:r>
            <a:r>
              <a:rPr lang="az-Latn-AZ" b="1" dirty="0"/>
              <a:t>P</a:t>
            </a:r>
            <a:r>
              <a:rPr lang="en-US" b="1" dirty="0" err="1"/>
              <a:t>roqramı</a:t>
            </a:r>
            <a:endParaRPr lang="az-Latn-AZ" b="1" dirty="0"/>
          </a:p>
        </p:txBody>
      </p:sp>
    </p:spTree>
    <p:extLst>
      <p:ext uri="{BB962C8B-B14F-4D97-AF65-F5344CB8AC3E}">
        <p14:creationId xmlns:p14="http://schemas.microsoft.com/office/powerpoint/2010/main" val="28981461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1937CC21-5B6B-CC18-9AAF-BE99BC059D73}"/>
            </a:ext>
          </a:extLst>
        </p:cNvPr>
        <p:cNvGrpSpPr/>
        <p:nvPr/>
      </p:nvGrpSpPr>
      <p:grpSpPr>
        <a:xfrm>
          <a:off x="0" y="0"/>
          <a:ext cx="0" cy="0"/>
          <a:chOff x="0" y="0"/>
          <a:chExt cx="0" cy="0"/>
        </a:xfrm>
      </p:grpSpPr>
      <p:sp>
        <p:nvSpPr>
          <p:cNvPr id="141" name="Google Shape;141;p3">
            <a:extLst>
              <a:ext uri="{FF2B5EF4-FFF2-40B4-BE49-F238E27FC236}">
                <a16:creationId xmlns:a16="http://schemas.microsoft.com/office/drawing/2014/main" id="{BF03DEC7-E130-C43A-EB04-2DEF04984774}"/>
              </a:ext>
            </a:extLst>
          </p:cNvPr>
          <p:cNvSpPr txBox="1">
            <a:spLocks noGrp="1"/>
          </p:cNvSpPr>
          <p:nvPr>
            <p:ph type="sldNum" idx="12"/>
          </p:nvPr>
        </p:nvSpPr>
        <p:spPr>
          <a:xfrm>
            <a:off x="7862888" y="6451600"/>
            <a:ext cx="900112" cy="1793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a:p>
        </p:txBody>
      </p:sp>
      <p:sp>
        <p:nvSpPr>
          <p:cNvPr id="4" name="Google Shape;142;p3">
            <a:extLst>
              <a:ext uri="{FF2B5EF4-FFF2-40B4-BE49-F238E27FC236}">
                <a16:creationId xmlns:a16="http://schemas.microsoft.com/office/drawing/2014/main" id="{DA030FB3-DCF2-1C3F-5C96-B214577B71D9}"/>
              </a:ext>
            </a:extLst>
          </p:cNvPr>
          <p:cNvSpPr txBox="1"/>
          <p:nvPr/>
        </p:nvSpPr>
        <p:spPr>
          <a:xfrm>
            <a:off x="323528" y="278768"/>
            <a:ext cx="8136904" cy="1077178"/>
          </a:xfrm>
          <a:prstGeom prst="rect">
            <a:avLst/>
          </a:prstGeom>
          <a:noFill/>
          <a:ln>
            <a:noFill/>
          </a:ln>
        </p:spPr>
        <p:txBody>
          <a:bodyPr spcFirstLastPara="1" wrap="square" lIns="91425" tIns="45700" rIns="91425" bIns="45700" anchor="t" anchorCtr="0">
            <a:spAutoFit/>
          </a:bodyPr>
          <a:lstStyle/>
          <a:p>
            <a:pPr algn="ctr"/>
            <a:r>
              <a:rPr lang="en-US" sz="3200" b="1" dirty="0">
                <a:solidFill>
                  <a:schemeClr val="bg1"/>
                </a:solidFill>
              </a:rPr>
              <a:t>Ə</a:t>
            </a:r>
            <a:r>
              <a:rPr lang="az-Latn-AZ" sz="3200" b="1" dirty="0">
                <a:solidFill>
                  <a:schemeClr val="bg1"/>
                </a:solidFill>
              </a:rPr>
              <a:t>DƏBİYYATDA QADIN LİDERLİYİNƏ DAİR BOŞLUQLAR</a:t>
            </a:r>
            <a:endParaRPr lang="en-US" sz="3200" b="1" dirty="0">
              <a:solidFill>
                <a:schemeClr val="bg1"/>
              </a:solidFill>
            </a:endParaRPr>
          </a:p>
        </p:txBody>
      </p:sp>
      <p:sp>
        <p:nvSpPr>
          <p:cNvPr id="3" name="TextBox 2">
            <a:extLst>
              <a:ext uri="{FF2B5EF4-FFF2-40B4-BE49-F238E27FC236}">
                <a16:creationId xmlns:a16="http://schemas.microsoft.com/office/drawing/2014/main" id="{50137371-28FA-2B19-8C17-DC4ABC4104AA}"/>
              </a:ext>
            </a:extLst>
          </p:cNvPr>
          <p:cNvSpPr txBox="1"/>
          <p:nvPr/>
        </p:nvSpPr>
        <p:spPr>
          <a:xfrm>
            <a:off x="138860" y="1412776"/>
            <a:ext cx="8640960" cy="4555093"/>
          </a:xfrm>
          <a:prstGeom prst="rect">
            <a:avLst/>
          </a:prstGeom>
          <a:noFill/>
        </p:spPr>
        <p:txBody>
          <a:bodyPr wrap="square">
            <a:spAutoFit/>
          </a:bodyPr>
          <a:lstStyle/>
          <a:p>
            <a:pPr marL="342900" indent="-342900" algn="just">
              <a:buClr>
                <a:srgbClr val="C00000"/>
              </a:buClr>
              <a:buFont typeface="Wingdings" panose="05000000000000000000" pitchFamily="2" charset="2"/>
              <a:buChar char="§"/>
            </a:pPr>
            <a:r>
              <a:rPr lang="en-US" sz="2000" b="0" i="0" u="none" strike="noStrike" dirty="0" err="1">
                <a:solidFill>
                  <a:srgbClr val="003E73"/>
                </a:solidFill>
                <a:effectLst/>
                <a:latin typeface="+mn-lt"/>
              </a:rPr>
              <a:t>Qlobal</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miqyasda</a:t>
            </a:r>
            <a:r>
              <a:rPr lang="en-US" sz="2000" b="0" i="0" u="none" strike="noStrike" dirty="0">
                <a:solidFill>
                  <a:srgbClr val="003E73"/>
                </a:solidFill>
                <a:effectLst/>
                <a:latin typeface="+mn-lt"/>
              </a:rPr>
              <a:t> </a:t>
            </a:r>
            <a:r>
              <a:rPr lang="en-US" sz="2000" b="1" i="0" u="none" strike="noStrike" dirty="0" err="1">
                <a:solidFill>
                  <a:srgbClr val="003E73"/>
                </a:solidFill>
                <a:effectLst/>
                <a:latin typeface="+mn-lt"/>
              </a:rPr>
              <a:t>Transformativ</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Strateji</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və</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X</a:t>
            </a:r>
            <a:r>
              <a:rPr lang="en-US" sz="2000" b="1" dirty="0" err="1"/>
              <a:t>idmətə</a:t>
            </a:r>
            <a:r>
              <a:rPr lang="en-US" sz="2000" b="1" dirty="0"/>
              <a:t> </a:t>
            </a:r>
            <a:r>
              <a:rPr lang="en-US" sz="2000" b="1" dirty="0" err="1"/>
              <a:t>yönəlik</a:t>
            </a:r>
            <a:r>
              <a:rPr lang="en-US" sz="2000" b="1" dirty="0"/>
              <a:t> </a:t>
            </a:r>
            <a:r>
              <a:rPr lang="en-US" sz="2000" b="1" dirty="0" err="1"/>
              <a:t>liderlik</a:t>
            </a:r>
            <a:r>
              <a:rPr lang="en-US" sz="2000" b="1" dirty="0"/>
              <a:t> </a:t>
            </a:r>
            <a:r>
              <a:rPr lang="en-US" sz="2000" b="0" i="0" u="none" strike="noStrike" dirty="0" err="1">
                <a:solidFill>
                  <a:srgbClr val="003E73"/>
                </a:solidFill>
                <a:effectLst/>
                <a:latin typeface="+mn-lt"/>
              </a:rPr>
              <a:t>nəzəriyyələri</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geniş</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işlənmişdir</a:t>
            </a:r>
            <a:endParaRPr lang="az-Latn-AZ" sz="2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endParaRPr lang="en-US" sz="1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r>
              <a:rPr lang="en-US" sz="2000" b="0" i="0" u="none" strike="noStrike" dirty="0">
                <a:solidFill>
                  <a:srgbClr val="003E73"/>
                </a:solidFill>
                <a:effectLst/>
                <a:latin typeface="+mn-lt"/>
              </a:rPr>
              <a:t>Lakin </a:t>
            </a:r>
            <a:r>
              <a:rPr lang="en-US" sz="2000" b="0" i="0" u="none" strike="noStrike" dirty="0" err="1">
                <a:solidFill>
                  <a:srgbClr val="003E73"/>
                </a:solidFill>
                <a:effectLst/>
                <a:latin typeface="+mn-lt"/>
              </a:rPr>
              <a:t>onların</a:t>
            </a:r>
            <a:r>
              <a:rPr lang="en-US" sz="2000" b="0" i="0" u="none" strike="noStrike" dirty="0">
                <a:solidFill>
                  <a:srgbClr val="003E73"/>
                </a:solidFill>
                <a:effectLst/>
                <a:latin typeface="+mn-lt"/>
              </a:rPr>
              <a:t> </a:t>
            </a:r>
            <a:r>
              <a:rPr lang="en-US" sz="2000" b="1" i="0" u="none" strike="noStrike" dirty="0" err="1">
                <a:solidFill>
                  <a:srgbClr val="003E73"/>
                </a:solidFill>
                <a:effectLst/>
                <a:latin typeface="+mn-lt"/>
              </a:rPr>
              <a:t>Azərbaycan</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qadın</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liderlik</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təcrübələrinə</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retrospektiv</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tətbiqi</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az</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öyrənilib</a:t>
            </a:r>
            <a:endParaRPr lang="az-Latn-AZ" sz="2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endParaRPr lang="en-US" sz="1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r>
              <a:rPr lang="en-US" sz="2000" b="0" i="0" u="none" strike="noStrike" dirty="0" err="1">
                <a:solidFill>
                  <a:srgbClr val="003E73"/>
                </a:solidFill>
                <a:effectLst/>
                <a:latin typeface="+mn-lt"/>
              </a:rPr>
              <a:t>Qadın</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liderlik</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üzrə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araşdırmalar</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Qərbdə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əsasən</a:t>
            </a:r>
            <a:r>
              <a:rPr lang="en-US" sz="2000" b="0" i="0" u="none" strike="noStrike" dirty="0">
                <a:solidFill>
                  <a:srgbClr val="003E73"/>
                </a:solidFill>
                <a:effectLst/>
                <a:latin typeface="+mn-lt"/>
              </a:rPr>
              <a:t> </a:t>
            </a:r>
            <a:r>
              <a:rPr lang="en-US" sz="2000" b="1" i="0" u="none" strike="noStrike" dirty="0" err="1">
                <a:solidFill>
                  <a:srgbClr val="003E73"/>
                </a:solidFill>
                <a:effectLst/>
                <a:latin typeface="+mn-lt"/>
              </a:rPr>
              <a:t>siyasət</a:t>
            </a:r>
            <a:r>
              <a:rPr lang="en-US" sz="2000" b="1" i="0" u="none" strike="noStrike" dirty="0">
                <a:solidFill>
                  <a:srgbClr val="003E73"/>
                </a:solidFill>
                <a:effectLst/>
                <a:latin typeface="+mn-lt"/>
              </a:rPr>
              <a:t> və </a:t>
            </a:r>
            <a:r>
              <a:rPr lang="en-US" sz="2000" b="1" i="0" u="none" strike="noStrike" dirty="0" err="1">
                <a:solidFill>
                  <a:srgbClr val="003E73"/>
                </a:solidFill>
                <a:effectLst/>
                <a:latin typeface="+mn-lt"/>
              </a:rPr>
              <a:t>biznes</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sahələrində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cəmləşir</a:t>
            </a:r>
            <a:endParaRPr lang="az-Latn-AZ" sz="2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endParaRPr lang="en-US" sz="1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r>
              <a:rPr lang="en-US" sz="2000" b="1" i="0" u="none" strike="noStrike" dirty="0">
                <a:solidFill>
                  <a:srgbClr val="003E73"/>
                </a:solidFill>
                <a:effectLst/>
                <a:latin typeface="+mn-lt"/>
              </a:rPr>
              <a:t>Təhsil </a:t>
            </a:r>
            <a:r>
              <a:rPr lang="en-US" sz="2000" b="1" i="0" u="none" strike="noStrike" dirty="0" err="1">
                <a:solidFill>
                  <a:srgbClr val="003E73"/>
                </a:solidFill>
                <a:effectLst/>
                <a:latin typeface="+mn-lt"/>
              </a:rPr>
              <a:t>sahəsində</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qadın</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liderlərin</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strateji</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vizionu</a:t>
            </a:r>
            <a:r>
              <a:rPr lang="en-US" sz="2000" b="1" i="0" u="none" strike="noStrike" dirty="0">
                <a:solidFill>
                  <a:srgbClr val="003E73"/>
                </a:solidFill>
                <a:effectLst/>
                <a:latin typeface="+mn-lt"/>
              </a:rPr>
              <a:t> və </a:t>
            </a:r>
            <a:r>
              <a:rPr lang="en-US" sz="2000" b="1" i="0" u="none" strike="noStrike" dirty="0" err="1">
                <a:solidFill>
                  <a:srgbClr val="003E73"/>
                </a:solidFill>
                <a:effectLst/>
                <a:latin typeface="+mn-lt"/>
              </a:rPr>
              <a:t>xidmət</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yönümlü</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yanaşmaları</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barədə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empirik</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tədqiqatlar</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məhduddur</a:t>
            </a:r>
            <a:endParaRPr lang="az-Latn-AZ" sz="2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endParaRPr lang="en-US" sz="1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r>
              <a:rPr lang="en-US" sz="2000" b="0" i="0" u="none" strike="noStrike" dirty="0" err="1">
                <a:solidFill>
                  <a:srgbClr val="003E73"/>
                </a:solidFill>
                <a:effectLst/>
                <a:latin typeface="+mn-lt"/>
              </a:rPr>
              <a:t>Azərbaycan</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kontekstində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qadın</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liderlər</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çox</a:t>
            </a:r>
            <a:r>
              <a:rPr lang="en-US" sz="2000" b="0" i="0" u="none" strike="noStrike" dirty="0">
                <a:solidFill>
                  <a:srgbClr val="003E73"/>
                </a:solidFill>
                <a:effectLst/>
                <a:latin typeface="+mn-lt"/>
              </a:rPr>
              <a:t> zaman </a:t>
            </a:r>
            <a:r>
              <a:rPr lang="en-US" sz="2000" b="0" i="0" u="none" strike="noStrike" dirty="0" err="1">
                <a:solidFill>
                  <a:srgbClr val="003E73"/>
                </a:solidFill>
                <a:effectLst/>
                <a:latin typeface="+mn-lt"/>
              </a:rPr>
              <a:t>yalnız</a:t>
            </a:r>
            <a:r>
              <a:rPr lang="en-US" sz="2000" b="0" i="0" u="none" strike="noStrike" dirty="0">
                <a:solidFill>
                  <a:srgbClr val="003E73"/>
                </a:solidFill>
                <a:effectLst/>
                <a:latin typeface="+mn-lt"/>
              </a:rPr>
              <a:t> </a:t>
            </a:r>
            <a:r>
              <a:rPr lang="en-US" sz="2000" b="1" i="0" u="none" strike="noStrike" dirty="0" err="1">
                <a:solidFill>
                  <a:srgbClr val="003E73"/>
                </a:solidFill>
                <a:effectLst/>
                <a:latin typeface="+mn-lt"/>
              </a:rPr>
              <a:t>ictimai-siyasi</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fəaliyyətlə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bağlı</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təqdim</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olunur</a:t>
            </a:r>
            <a:endParaRPr lang="az-Latn-AZ" sz="2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endParaRPr lang="en-US" sz="1000" b="0" i="0" u="none" strike="noStrike" dirty="0">
              <a:solidFill>
                <a:srgbClr val="003E73"/>
              </a:solidFill>
              <a:effectLst/>
              <a:latin typeface="+mn-lt"/>
            </a:endParaRPr>
          </a:p>
          <a:p>
            <a:pPr marL="342900" marR="0" indent="-342900" algn="just">
              <a:buClr>
                <a:srgbClr val="C00000"/>
              </a:buClr>
              <a:buFont typeface="Wingdings" panose="05000000000000000000" pitchFamily="2" charset="2"/>
              <a:buChar char="§"/>
            </a:pPr>
            <a:r>
              <a:rPr lang="en-US" sz="2000" b="0" i="0" u="none" strike="noStrike" dirty="0" err="1">
                <a:solidFill>
                  <a:srgbClr val="003E73"/>
                </a:solidFill>
                <a:effectLst/>
                <a:latin typeface="+mn-lt"/>
              </a:rPr>
              <a:t>Onların</a:t>
            </a:r>
            <a:r>
              <a:rPr lang="en-US" sz="2000" b="0" i="0" u="none" strike="noStrike" dirty="0">
                <a:solidFill>
                  <a:srgbClr val="003E73"/>
                </a:solidFill>
                <a:effectLst/>
                <a:latin typeface="+mn-lt"/>
              </a:rPr>
              <a:t> </a:t>
            </a:r>
            <a:r>
              <a:rPr lang="en-US" sz="2000" b="1" i="0" u="none" strike="noStrike" dirty="0" err="1">
                <a:solidFill>
                  <a:srgbClr val="003E73"/>
                </a:solidFill>
                <a:effectLst/>
                <a:latin typeface="+mn-lt"/>
              </a:rPr>
              <a:t>peşəkar</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fəaliyyətində</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liderlik</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nəzəriyyələri</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ilə</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kəsişmələri</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hələ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sistemli</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araşdırılmayıb</a:t>
            </a:r>
            <a:endParaRPr lang="en-US" sz="2000" b="0" i="0" u="none" strike="noStrike" dirty="0">
              <a:solidFill>
                <a:srgbClr val="003E73"/>
              </a:solidFill>
              <a:effectLst/>
              <a:latin typeface="+mn-lt"/>
            </a:endParaRPr>
          </a:p>
        </p:txBody>
      </p:sp>
    </p:spTree>
    <p:extLst>
      <p:ext uri="{BB962C8B-B14F-4D97-AF65-F5344CB8AC3E}">
        <p14:creationId xmlns:p14="http://schemas.microsoft.com/office/powerpoint/2010/main" val="35865502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A3C30-BE72-3420-8F4A-AB8AA44FCC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23EFA6-0415-3734-0FC3-F3C864A7E8C8}"/>
              </a:ext>
            </a:extLst>
          </p:cNvPr>
          <p:cNvSpPr txBox="1"/>
          <p:nvPr/>
        </p:nvSpPr>
        <p:spPr>
          <a:xfrm>
            <a:off x="107504" y="1268760"/>
            <a:ext cx="7416824" cy="4467313"/>
          </a:xfrm>
          <a:prstGeom prst="rect">
            <a:avLst/>
          </a:prstGeom>
          <a:noFill/>
        </p:spPr>
        <p:txBody>
          <a:bodyPr wrap="square">
            <a:spAutoFit/>
          </a:bodyPr>
          <a:lstStyle/>
          <a:p>
            <a:pPr marL="0" marR="0">
              <a:buNone/>
            </a:pPr>
            <a:endParaRPr lang="en-US" sz="1800" b="0" i="0" u="none" strike="noStrike" dirty="0">
              <a:solidFill>
                <a:srgbClr val="003E73"/>
              </a:solidFill>
              <a:effectLst/>
              <a:latin typeface="+mn-lt"/>
            </a:endParaRPr>
          </a:p>
          <a:p>
            <a:pPr marL="285750" marR="0" indent="-285750">
              <a:lnSpc>
                <a:spcPct val="150000"/>
              </a:lnSpc>
              <a:buClr>
                <a:srgbClr val="C00000"/>
              </a:buClr>
              <a:buFont typeface="Wingdings" panose="05000000000000000000" pitchFamily="2" charset="2"/>
              <a:buChar char="§"/>
            </a:pPr>
            <a:r>
              <a:rPr lang="en-US" sz="2000" b="0" i="0" u="none" strike="noStrike" dirty="0" err="1">
                <a:solidFill>
                  <a:srgbClr val="003E73"/>
                </a:solidFill>
                <a:effectLst/>
                <a:latin typeface="+mn-lt"/>
              </a:rPr>
              <a:t>Mövcud</a:t>
            </a:r>
            <a:r>
              <a:rPr lang="en-US" sz="2000" b="0" i="0" u="none" strike="noStrike" dirty="0">
                <a:solidFill>
                  <a:srgbClr val="003E73"/>
                </a:solidFill>
                <a:effectLst/>
                <a:latin typeface="+mn-lt"/>
              </a:rPr>
              <a:t> </a:t>
            </a:r>
            <a:r>
              <a:rPr lang="en-US" sz="2000" b="1" i="0" u="none" strike="noStrike" dirty="0" err="1">
                <a:solidFill>
                  <a:srgbClr val="003E73"/>
                </a:solidFill>
                <a:effectLst/>
                <a:latin typeface="+mn-lt"/>
              </a:rPr>
              <a:t>xatirələr</a:t>
            </a:r>
            <a:r>
              <a:rPr lang="en-US" sz="2000" b="1" i="0" u="none" strike="noStrike" dirty="0">
                <a:solidFill>
                  <a:srgbClr val="003E73"/>
                </a:solidFill>
                <a:effectLst/>
                <a:latin typeface="+mn-lt"/>
              </a:rPr>
              <a:t> və </a:t>
            </a:r>
            <a:r>
              <a:rPr lang="en-US" sz="2000" b="1" i="0" u="none" strike="noStrike" dirty="0" err="1">
                <a:solidFill>
                  <a:srgbClr val="003E73"/>
                </a:solidFill>
                <a:effectLst/>
                <a:latin typeface="+mn-lt"/>
              </a:rPr>
              <a:t>yazılı</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mətnlər</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əsas</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empirik</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materialdır</a:t>
            </a:r>
            <a:endParaRPr lang="en-US" sz="2000" b="0" i="0" u="none" strike="noStrike" dirty="0">
              <a:solidFill>
                <a:srgbClr val="003E73"/>
              </a:solidFill>
              <a:effectLst/>
              <a:latin typeface="+mn-lt"/>
            </a:endParaRPr>
          </a:p>
          <a:p>
            <a:pPr marL="285750" marR="0" indent="-285750">
              <a:lnSpc>
                <a:spcPct val="150000"/>
              </a:lnSpc>
              <a:buClr>
                <a:srgbClr val="C00000"/>
              </a:buClr>
              <a:buFont typeface="Wingdings" panose="05000000000000000000" pitchFamily="2" charset="2"/>
              <a:buChar char="§"/>
            </a:pPr>
            <a:r>
              <a:rPr lang="en-US" sz="2000" b="0" i="0" u="none" strike="noStrike" dirty="0" err="1">
                <a:solidFill>
                  <a:srgbClr val="003E73"/>
                </a:solidFill>
                <a:effectLst/>
                <a:latin typeface="+mn-lt"/>
              </a:rPr>
              <a:t>Kontent</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analizi</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bu</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mənbələrdəki</a:t>
            </a:r>
            <a:r>
              <a:rPr lang="en-US" sz="2000" b="0" i="0" u="none" strike="noStrike" dirty="0">
                <a:solidFill>
                  <a:srgbClr val="003E73"/>
                </a:solidFill>
                <a:effectLst/>
                <a:latin typeface="+mn-lt"/>
              </a:rPr>
              <a:t> </a:t>
            </a:r>
            <a:r>
              <a:rPr lang="en-US" sz="2000" b="1" i="0" u="none" strike="noStrike" dirty="0" err="1">
                <a:solidFill>
                  <a:srgbClr val="003E73"/>
                </a:solidFill>
                <a:effectLst/>
                <a:latin typeface="+mn-lt"/>
              </a:rPr>
              <a:t>məna</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strukturlarını</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sistemli</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şəkildə</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kodlaşdırır</a:t>
            </a:r>
            <a:endParaRPr lang="en-US" sz="2000" b="0" i="0" u="none" strike="noStrike" dirty="0">
              <a:solidFill>
                <a:srgbClr val="003E73"/>
              </a:solidFill>
              <a:effectLst/>
              <a:latin typeface="+mn-lt"/>
            </a:endParaRPr>
          </a:p>
          <a:p>
            <a:pPr marL="285750" marR="0" indent="-285750">
              <a:lnSpc>
                <a:spcPct val="150000"/>
              </a:lnSpc>
              <a:buClr>
                <a:srgbClr val="C00000"/>
              </a:buClr>
              <a:buFont typeface="Wingdings" panose="05000000000000000000" pitchFamily="2" charset="2"/>
              <a:buChar char="§"/>
            </a:pPr>
            <a:r>
              <a:rPr lang="en-US" sz="2000" b="0" i="0" u="none" strike="noStrike" dirty="0" err="1">
                <a:solidFill>
                  <a:srgbClr val="003E73"/>
                </a:solidFill>
                <a:effectLst/>
                <a:latin typeface="+mn-lt"/>
              </a:rPr>
              <a:t>Retrospektiv</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yanaşma</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Nailə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xanımın</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liderliyini</a:t>
            </a:r>
            <a:r>
              <a:rPr lang="en-US" sz="2000" b="0" i="0" u="none" strike="noStrike" dirty="0">
                <a:solidFill>
                  <a:srgbClr val="003E73"/>
                </a:solidFill>
                <a:effectLst/>
                <a:latin typeface="+mn-lt"/>
              </a:rPr>
              <a:t> </a:t>
            </a:r>
            <a:r>
              <a:rPr lang="en-US" sz="2000" b="1" i="0" u="none" strike="noStrike" dirty="0" err="1">
                <a:solidFill>
                  <a:srgbClr val="003E73"/>
                </a:solidFill>
                <a:effectLst/>
                <a:latin typeface="+mn-lt"/>
              </a:rPr>
              <a:t>tarixi-sosial</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kontekstdə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dəyərləndirməyə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imkan</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verir</a:t>
            </a:r>
            <a:endParaRPr lang="en-US" sz="2000" b="0" i="0" u="none" strike="noStrike" dirty="0">
              <a:solidFill>
                <a:srgbClr val="003E73"/>
              </a:solidFill>
              <a:effectLst/>
              <a:latin typeface="+mn-lt"/>
            </a:endParaRPr>
          </a:p>
          <a:p>
            <a:pPr marL="285750" indent="-285750">
              <a:lnSpc>
                <a:spcPct val="150000"/>
              </a:lnSpc>
              <a:buClr>
                <a:srgbClr val="C00000"/>
              </a:buClr>
              <a:buFont typeface="Wingdings" panose="05000000000000000000" pitchFamily="2" charset="2"/>
              <a:buChar char="§"/>
            </a:pPr>
            <a:r>
              <a:rPr lang="en-US" sz="2000" b="0" i="0" u="none" strike="noStrike" dirty="0" err="1">
                <a:solidFill>
                  <a:srgbClr val="003E73"/>
                </a:solidFill>
                <a:effectLst/>
                <a:latin typeface="+mn-lt"/>
              </a:rPr>
              <a:t>Nəzəri</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çərçivə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ilə</a:t>
            </a:r>
            <a:r>
              <a:rPr lang="en-US" sz="2000" b="0" i="0" u="none" strike="noStrike" dirty="0">
                <a:solidFill>
                  <a:srgbClr val="003E73"/>
                </a:solidFill>
                <a:effectLst/>
                <a:latin typeface="+mn-lt"/>
              </a:rPr>
              <a:t> (Transformational, Strategic, </a:t>
            </a:r>
            <a:r>
              <a:rPr lang="en-US" sz="2000" dirty="0" err="1"/>
              <a:t>Xidmətə</a:t>
            </a:r>
            <a:r>
              <a:rPr lang="en-US" sz="2000" dirty="0"/>
              <a:t> </a:t>
            </a:r>
            <a:r>
              <a:rPr lang="en-US" sz="2000" dirty="0" err="1"/>
              <a:t>yönəlik</a:t>
            </a:r>
            <a:r>
              <a:rPr lang="en-US" sz="2000" dirty="0"/>
              <a:t> </a:t>
            </a:r>
            <a:r>
              <a:rPr lang="en-US" sz="2000" dirty="0" err="1"/>
              <a:t>liderlik</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müqayisəyə</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şərait</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yaradır</a:t>
            </a:r>
            <a:endParaRPr lang="en-US" sz="2000" b="0" i="0" u="none" strike="noStrike" dirty="0">
              <a:solidFill>
                <a:srgbClr val="003E73"/>
              </a:solidFill>
              <a:effectLst/>
              <a:latin typeface="+mn-lt"/>
            </a:endParaRPr>
          </a:p>
          <a:p>
            <a:pPr marL="285750" marR="0" indent="-285750">
              <a:lnSpc>
                <a:spcPct val="150000"/>
              </a:lnSpc>
              <a:buClr>
                <a:srgbClr val="C00000"/>
              </a:buClr>
              <a:buFont typeface="Wingdings" panose="05000000000000000000" pitchFamily="2" charset="2"/>
              <a:buChar char="§"/>
            </a:pPr>
            <a:r>
              <a:rPr lang="en-US" sz="2000" b="0" i="0" u="none" strike="noStrike" dirty="0" err="1">
                <a:solidFill>
                  <a:srgbClr val="003E73"/>
                </a:solidFill>
                <a:effectLst/>
                <a:latin typeface="+mn-lt"/>
              </a:rPr>
              <a:t>Azərbaycan</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qadın</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liderliyi</a:t>
            </a:r>
            <a:r>
              <a:rPr lang="en-US" sz="2000" b="0" i="0" u="none" strike="noStrike" dirty="0">
                <a:solidFill>
                  <a:srgbClr val="003E73"/>
                </a:solidFill>
                <a:effectLst/>
                <a:latin typeface="+mn-lt"/>
              </a:rPr>
              <a:t> </a:t>
            </a:r>
            <a:r>
              <a:rPr lang="en-US" sz="2000" b="0" i="0" u="none" strike="noStrike" dirty="0" err="1">
                <a:solidFill>
                  <a:srgbClr val="003E73"/>
                </a:solidFill>
                <a:effectLst/>
                <a:latin typeface="+mn-lt"/>
              </a:rPr>
              <a:t>üzrə</a:t>
            </a:r>
            <a:r>
              <a:rPr lang="en-US" sz="2000" b="0" i="0" u="none" strike="noStrike" dirty="0">
                <a:solidFill>
                  <a:srgbClr val="003E73"/>
                </a:solidFill>
                <a:effectLst/>
                <a:latin typeface="+mn-lt"/>
              </a:rPr>
              <a:t> </a:t>
            </a:r>
            <a:r>
              <a:rPr lang="en-US" sz="2000" b="1" i="0" u="none" strike="noStrike" dirty="0" err="1">
                <a:solidFill>
                  <a:srgbClr val="003E73"/>
                </a:solidFill>
                <a:effectLst/>
                <a:latin typeface="+mn-lt"/>
              </a:rPr>
              <a:t>ədəbiyyat</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boşluğunu</a:t>
            </a:r>
            <a:r>
              <a:rPr lang="en-US" sz="2000" b="1" i="0" u="none" strike="noStrike" dirty="0">
                <a:solidFill>
                  <a:srgbClr val="003E73"/>
                </a:solidFill>
                <a:effectLst/>
                <a:latin typeface="+mn-lt"/>
              </a:rPr>
              <a:t> </a:t>
            </a:r>
            <a:r>
              <a:rPr lang="en-US" sz="2000" b="1" i="0" u="none" strike="noStrike" dirty="0" err="1">
                <a:solidFill>
                  <a:srgbClr val="003E73"/>
                </a:solidFill>
                <a:effectLst/>
                <a:latin typeface="+mn-lt"/>
              </a:rPr>
              <a:t>doldurur</a:t>
            </a:r>
            <a:endParaRPr lang="en-US" sz="2000" b="0" i="0" u="none" strike="noStrike" dirty="0">
              <a:solidFill>
                <a:srgbClr val="003E73"/>
              </a:solidFill>
              <a:effectLst/>
              <a:latin typeface="+mn-lt"/>
            </a:endParaRPr>
          </a:p>
        </p:txBody>
      </p:sp>
      <p:sp>
        <p:nvSpPr>
          <p:cNvPr id="2" name="TextBox 1">
            <a:extLst>
              <a:ext uri="{FF2B5EF4-FFF2-40B4-BE49-F238E27FC236}">
                <a16:creationId xmlns:a16="http://schemas.microsoft.com/office/drawing/2014/main" id="{2DA66A98-73E2-3BE6-34C0-7F2C90E22A30}"/>
              </a:ext>
            </a:extLst>
          </p:cNvPr>
          <p:cNvSpPr txBox="1"/>
          <p:nvPr/>
        </p:nvSpPr>
        <p:spPr>
          <a:xfrm>
            <a:off x="1295636" y="279897"/>
            <a:ext cx="6552728" cy="1015663"/>
          </a:xfrm>
          <a:prstGeom prst="rect">
            <a:avLst/>
          </a:prstGeom>
          <a:noFill/>
        </p:spPr>
        <p:txBody>
          <a:bodyPr wrap="square">
            <a:spAutoFit/>
          </a:bodyPr>
          <a:lstStyle/>
          <a:p>
            <a:pPr marL="0" marR="0">
              <a:buNone/>
            </a:pPr>
            <a:r>
              <a:rPr lang="en-US" sz="1800" b="0" i="0" u="none" strike="noStrike" dirty="0">
                <a:solidFill>
                  <a:srgbClr val="003E73"/>
                </a:solidFill>
                <a:effectLst/>
                <a:latin typeface="+mn-lt"/>
              </a:rPr>
              <a:t> </a:t>
            </a:r>
          </a:p>
          <a:p>
            <a:pPr marL="0" marR="0">
              <a:buNone/>
            </a:pPr>
            <a:r>
              <a:rPr lang="en-US" b="1" i="0" u="none" strike="noStrike" dirty="0">
                <a:solidFill>
                  <a:schemeClr val="bg1"/>
                </a:solidFill>
                <a:effectLst/>
                <a:latin typeface="+mn-lt"/>
              </a:rPr>
              <a:t>N</a:t>
            </a:r>
            <a:r>
              <a:rPr lang="az-Latn-AZ" b="1" dirty="0">
                <a:solidFill>
                  <a:schemeClr val="bg1"/>
                </a:solidFill>
                <a:latin typeface="+mn-lt"/>
              </a:rPr>
              <a:t>İYƏ RETROSPEKTİV KONTENT ANALİZİ?</a:t>
            </a:r>
            <a:r>
              <a:rPr lang="en-US" b="1" i="0" u="none" strike="noStrike" dirty="0">
                <a:solidFill>
                  <a:schemeClr val="bg1"/>
                </a:solidFill>
                <a:effectLst/>
                <a:latin typeface="+mn-lt"/>
              </a:rPr>
              <a:t> </a:t>
            </a:r>
          </a:p>
          <a:p>
            <a:pPr marL="0" marR="0">
              <a:buNone/>
            </a:pPr>
            <a:r>
              <a:rPr lang="en-US" sz="1800" b="0" i="0" u="none" strike="noStrike" dirty="0">
                <a:solidFill>
                  <a:srgbClr val="003E73"/>
                </a:solidFill>
                <a:effectLst/>
                <a:latin typeface="+mn-lt"/>
              </a:rPr>
              <a:t> </a:t>
            </a:r>
          </a:p>
        </p:txBody>
      </p:sp>
      <p:pic>
        <p:nvPicPr>
          <p:cNvPr id="5" name="Picture 4" descr="A person biting her hand&#10;&#10;AI-generated content may be incorrect.">
            <a:extLst>
              <a:ext uri="{FF2B5EF4-FFF2-40B4-BE49-F238E27FC236}">
                <a16:creationId xmlns:a16="http://schemas.microsoft.com/office/drawing/2014/main" id="{785B3DEB-17BD-7E9B-4824-33204E6DCDFE}"/>
              </a:ext>
            </a:extLst>
          </p:cNvPr>
          <p:cNvPicPr>
            <a:picLocks noChangeAspect="1"/>
          </p:cNvPicPr>
          <p:nvPr/>
        </p:nvPicPr>
        <p:blipFill>
          <a:blip r:embed="rId3"/>
          <a:stretch>
            <a:fillRect/>
          </a:stretch>
        </p:blipFill>
        <p:spPr>
          <a:xfrm>
            <a:off x="7369706" y="1556791"/>
            <a:ext cx="1431428" cy="1979241"/>
          </a:xfrm>
          <a:prstGeom prst="rect">
            <a:avLst/>
          </a:prstGeom>
        </p:spPr>
      </p:pic>
      <p:pic>
        <p:nvPicPr>
          <p:cNvPr id="6" name="Picture 5" descr="A person in a black dress&#10;&#10;AI-generated content may be incorrect.">
            <a:extLst>
              <a:ext uri="{FF2B5EF4-FFF2-40B4-BE49-F238E27FC236}">
                <a16:creationId xmlns:a16="http://schemas.microsoft.com/office/drawing/2014/main" id="{6349F1E2-9FFC-C8CE-5444-0F0780CD466F}"/>
              </a:ext>
            </a:extLst>
          </p:cNvPr>
          <p:cNvPicPr>
            <a:picLocks noChangeAspect="1"/>
          </p:cNvPicPr>
          <p:nvPr/>
        </p:nvPicPr>
        <p:blipFill>
          <a:blip r:embed="rId4"/>
          <a:stretch>
            <a:fillRect/>
          </a:stretch>
        </p:blipFill>
        <p:spPr>
          <a:xfrm>
            <a:off x="7407059" y="3609998"/>
            <a:ext cx="1413413" cy="1979242"/>
          </a:xfrm>
          <a:prstGeom prst="rect">
            <a:avLst/>
          </a:prstGeom>
        </p:spPr>
      </p:pic>
    </p:spTree>
    <p:extLst>
      <p:ext uri="{BB962C8B-B14F-4D97-AF65-F5344CB8AC3E}">
        <p14:creationId xmlns:p14="http://schemas.microsoft.com/office/powerpoint/2010/main" val="1890132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a:spLocks noGrp="1"/>
          </p:cNvSpPr>
          <p:nvPr>
            <p:ph type="title" idx="4294967295"/>
          </p:nvPr>
        </p:nvSpPr>
        <p:spPr>
          <a:xfrm>
            <a:off x="1846287" y="476672"/>
            <a:ext cx="5451425" cy="432048"/>
          </a:xfrm>
          <a:prstGeom prst="rect">
            <a:avLst/>
          </a:prstGeom>
          <a:noFill/>
          <a:ln>
            <a:noFill/>
          </a:ln>
        </p:spPr>
        <p:txBody>
          <a:bodyPr spcFirstLastPara="1" wrap="square" lIns="0" tIns="0" rIns="0" bIns="0" anchor="t" anchorCtr="0">
            <a:noAutofit/>
          </a:bodyPr>
          <a:lstStyle/>
          <a:p>
            <a:pPr lvl="0"/>
            <a:r>
              <a:rPr lang="az-Latn-AZ" sz="3200" dirty="0"/>
              <a:t>LİDERLİK NƏZƏRİYYƏLƏRİ</a:t>
            </a:r>
            <a:endParaRPr lang="en-US" sz="3200" dirty="0"/>
          </a:p>
        </p:txBody>
      </p:sp>
      <p:graphicFrame>
        <p:nvGraphicFramePr>
          <p:cNvPr id="5" name="Table 4">
            <a:extLst>
              <a:ext uri="{FF2B5EF4-FFF2-40B4-BE49-F238E27FC236}">
                <a16:creationId xmlns:a16="http://schemas.microsoft.com/office/drawing/2014/main" id="{B0F44064-0802-F016-57A4-1C2C4314329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27708220"/>
              </p:ext>
            </p:extLst>
          </p:nvPr>
        </p:nvGraphicFramePr>
        <p:xfrm>
          <a:off x="2" y="1340768"/>
          <a:ext cx="9143998" cy="4620337"/>
        </p:xfrm>
        <a:graphic>
          <a:graphicData uri="http://schemas.openxmlformats.org/drawingml/2006/table">
            <a:tbl>
              <a:tblPr firstRow="1" bandRow="1">
                <a:tableStyleId>{5FD0F851-EC5A-4D38-B0AD-8093EC10F338}</a:tableStyleId>
              </a:tblPr>
              <a:tblGrid>
                <a:gridCol w="3096598">
                  <a:extLst>
                    <a:ext uri="{9D8B030D-6E8A-4147-A177-3AD203B41FA5}">
                      <a16:colId xmlns:a16="http://schemas.microsoft.com/office/drawing/2014/main" val="4177312880"/>
                    </a:ext>
                  </a:extLst>
                </a:gridCol>
                <a:gridCol w="3096598">
                  <a:extLst>
                    <a:ext uri="{9D8B030D-6E8A-4147-A177-3AD203B41FA5}">
                      <a16:colId xmlns:a16="http://schemas.microsoft.com/office/drawing/2014/main" val="53099655"/>
                    </a:ext>
                  </a:extLst>
                </a:gridCol>
                <a:gridCol w="2950802">
                  <a:extLst>
                    <a:ext uri="{9D8B030D-6E8A-4147-A177-3AD203B41FA5}">
                      <a16:colId xmlns:a16="http://schemas.microsoft.com/office/drawing/2014/main" val="706565007"/>
                    </a:ext>
                  </a:extLst>
                </a:gridCol>
              </a:tblGrid>
              <a:tr h="7528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TRANSFORMA</a:t>
                      </a:r>
                      <a:r>
                        <a:rPr lang="az-Latn-AZ" sz="1400" b="1" dirty="0"/>
                        <a:t>TİV</a:t>
                      </a:r>
                      <a:r>
                        <a:rPr lang="en-US" sz="1400" b="1" dirty="0"/>
                        <a:t> LİDERLİK</a:t>
                      </a:r>
                      <a:endParaRPr lang="az-Latn-AZ" sz="14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STRATEJİ LİDERLİK</a:t>
                      </a:r>
                      <a:endParaRPr lang="en-US" sz="1400" dirty="0"/>
                    </a:p>
                    <a:p>
                      <a:pPr algn="ctr"/>
                      <a:endParaRPr lang="en-AZ"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XİDMƏTƏ YÖNƏLİK LİDERLİK</a:t>
                      </a:r>
                    </a:p>
                    <a:p>
                      <a:endParaRPr lang="en-AZ" sz="1400" dirty="0"/>
                    </a:p>
                  </a:txBody>
                  <a:tcPr/>
                </a:tc>
                <a:extLst>
                  <a:ext uri="{0D108BD9-81ED-4DB2-BD59-A6C34878D82A}">
                    <a16:rowId xmlns:a16="http://schemas.microsoft.com/office/drawing/2014/main" val="1431726965"/>
                  </a:ext>
                </a:extLst>
              </a:tr>
              <a:tr h="7045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Əsas Məqsəd:</a:t>
                      </a:r>
                      <a:br>
                        <a:rPr lang="en-GB" sz="1200" noProof="1"/>
                      </a:br>
                      <a:r>
                        <a:rPr lang="en-GB" sz="1200" noProof="1"/>
                        <a:t>İzləyiciləri ortaq viziyona doğru ilhamlandırmaq və motivasiya etmək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Əsas Məqsəd:</a:t>
                      </a:r>
                      <a:br>
                        <a:rPr lang="en-GB" sz="1200" noProof="1"/>
                      </a:br>
                      <a:r>
                        <a:rPr lang="en-GB" sz="1200" noProof="1"/>
                        <a:t>Uzunmüddətli hədəfləri qısamüddətli fəaliyyətlərlə uyğunlaşdırmaq, rəqabət qabiliyyətini təmin etmək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Əsas Məqsəd:</a:t>
                      </a:r>
                      <a:br>
                        <a:rPr lang="en-GB" sz="1200" noProof="1"/>
                      </a:br>
                      <a:r>
                        <a:rPr lang="en-GB" sz="1200" noProof="1"/>
                        <a:t>Başqalarına xidmət etməyi üstün tutmaq; komanda və icmanın ehtiyaclarını önə çəkmək</a:t>
                      </a:r>
                    </a:p>
                  </a:txBody>
                  <a:tcPr/>
                </a:tc>
                <a:extLst>
                  <a:ext uri="{0D108BD9-81ED-4DB2-BD59-A6C34878D82A}">
                    <a16:rowId xmlns:a16="http://schemas.microsoft.com/office/drawing/2014/main" val="3808774161"/>
                  </a:ext>
                </a:extLst>
              </a:tr>
              <a:tr h="5844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Əsas Yönümlülük:</a:t>
                      </a:r>
                      <a:br>
                        <a:rPr lang="en-GB" sz="1200" noProof="1"/>
                      </a:br>
                      <a:r>
                        <a:rPr lang="en-GB" sz="1200" noProof="1"/>
                        <a:t>Vizyoner və dəyişikliyə yönəlik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Əsas Yönümlülük:</a:t>
                      </a:r>
                      <a:br>
                        <a:rPr lang="en-GB" sz="1200" noProof="1"/>
                      </a:br>
                      <a:r>
                        <a:rPr lang="en-GB" sz="1200" noProof="1"/>
                        <a:t>Vizyoner və praqmatik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Əsas Yönümlülük:</a:t>
                      </a:r>
                      <a:br>
                        <a:rPr lang="en-GB" sz="1200" noProof="1"/>
                      </a:br>
                      <a:r>
                        <a:rPr lang="en-GB" sz="1200" noProof="1"/>
                        <a:t>İnsana yönəlik və etik</a:t>
                      </a:r>
                    </a:p>
                  </a:txBody>
                  <a:tcPr/>
                </a:tc>
                <a:extLst>
                  <a:ext uri="{0D108BD9-81ED-4DB2-BD59-A6C34878D82A}">
                    <a16:rowId xmlns:a16="http://schemas.microsoft.com/office/drawing/2014/main" val="3014172020"/>
                  </a:ext>
                </a:extLst>
              </a:tr>
              <a:tr h="9100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Əsas Təcrübələr:</a:t>
                      </a:r>
                      <a:br>
                        <a:rPr lang="en-GB" sz="1200" noProof="1"/>
                      </a:br>
                      <a:r>
                        <a:rPr lang="en-GB" sz="1200" noProof="1"/>
                        <a:t>Nümunə olmaq, vizionu ilhamlandırmaq, intellektual stimullaşdırma, fərdi yanaşma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Əsas Təcrübələr:</a:t>
                      </a:r>
                      <a:br>
                        <a:rPr lang="en-GB" sz="1200" noProof="1"/>
                      </a:br>
                      <a:r>
                        <a:rPr lang="en-GB" sz="1200" noProof="1"/>
                        <a:t>Mühitə nəzarət, resursların uyğunlaşdırılması, strateji qərarvermə, balanslaşdırma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Əsas Təcrübələr:</a:t>
                      </a:r>
                      <a:br>
                        <a:rPr lang="en-GB" sz="1200" noProof="1"/>
                      </a:br>
                      <a:r>
                        <a:rPr lang="en-GB" sz="1200" noProof="1"/>
                        <a:t>Dinləmə, empatiya, şəfa, himayədarlıq, başqalarını inkişaf etdirmək, icma quruculuğu</a:t>
                      </a:r>
                    </a:p>
                  </a:txBody>
                  <a:tcPr/>
                </a:tc>
                <a:extLst>
                  <a:ext uri="{0D108BD9-81ED-4DB2-BD59-A6C34878D82A}">
                    <a16:rowId xmlns:a16="http://schemas.microsoft.com/office/drawing/2014/main" val="1846601686"/>
                  </a:ext>
                </a:extLst>
              </a:tr>
              <a:tr h="9100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Güclü tərəflər:</a:t>
                      </a:r>
                      <a:br>
                        <a:rPr lang="en-GB" sz="1200" noProof="1"/>
                      </a:br>
                      <a:r>
                        <a:rPr lang="en-GB" sz="1200" noProof="1"/>
                        <a:t>Motivasiyanı, innovasiyanı və təşkilati dəyişikliyi gücləndirir; gələcək liderləri inkişaf etdirir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Məhdudiyyətlər:</a:t>
                      </a:r>
                      <a:br>
                        <a:rPr lang="en-GB" sz="1200" noProof="1"/>
                      </a:br>
                      <a:r>
                        <a:rPr lang="en-GB" sz="1200" noProof="1"/>
                        <a:t>Həddindən artıq yuxarıdan-aşağıya yönümlü ola bilər; insan ehtiyaclarından daha çox strategiyanı önə çəkə bilər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Məhdudiyyətlər:</a:t>
                      </a:r>
                      <a:br>
                        <a:rPr lang="en-GB" sz="1200" noProof="1"/>
                      </a:br>
                      <a:r>
                        <a:rPr lang="en-GB" sz="1200" noProof="1"/>
                        <a:t>Çox rəqabətli və sürətli mühitlərdə zəif kimi qəbul edilə bilər</a:t>
                      </a:r>
                    </a:p>
                  </a:txBody>
                  <a:tcPr/>
                </a:tc>
                <a:extLst>
                  <a:ext uri="{0D108BD9-81ED-4DB2-BD59-A6C34878D82A}">
                    <a16:rowId xmlns:a16="http://schemas.microsoft.com/office/drawing/2014/main" val="852353029"/>
                  </a:ext>
                </a:extLst>
              </a:tr>
              <a:tr h="466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Nəzəri əsas:</a:t>
                      </a:r>
                      <a:br>
                        <a:rPr lang="en-GB" sz="1200" noProof="1"/>
                      </a:br>
                      <a:r>
                        <a:rPr lang="en-GB" sz="1200" noProof="1"/>
                        <a:t>James MacGregor Burns (1985) – Liderlik mənəvi yüksəliş və transformasiya kimi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Nəzəri əsas:</a:t>
                      </a:r>
                      <a:br>
                        <a:rPr lang="en-GB" sz="1200" noProof="1"/>
                      </a:br>
                      <a:r>
                        <a:rPr lang="en-GB" sz="1200" noProof="1"/>
                        <a:t>Strateji idarəetmə və liderlik nəzəriyyələri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1"/>
                        <a:t>Nəzəri əsas:</a:t>
                      </a:r>
                      <a:br>
                        <a:rPr lang="en-GB" sz="1200" noProof="1"/>
                      </a:br>
                      <a:r>
                        <a:rPr lang="en-GB" sz="1200" noProof="1"/>
                        <a:t>Robert Greenleaf (1970) – Xidmət kimi liderlik</a:t>
                      </a:r>
                    </a:p>
                  </a:txBody>
                  <a:tcPr/>
                </a:tc>
                <a:extLst>
                  <a:ext uri="{0D108BD9-81ED-4DB2-BD59-A6C34878D82A}">
                    <a16:rowId xmlns:a16="http://schemas.microsoft.com/office/drawing/2014/main" val="34708293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sldNum" idx="12"/>
          </p:nvPr>
        </p:nvSpPr>
        <p:spPr>
          <a:xfrm>
            <a:off x="7862888" y="6451600"/>
            <a:ext cx="900112" cy="1793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a:p>
        </p:txBody>
      </p:sp>
      <p:sp>
        <p:nvSpPr>
          <p:cNvPr id="4" name="Google Shape;142;p3">
            <a:extLst>
              <a:ext uri="{FF2B5EF4-FFF2-40B4-BE49-F238E27FC236}">
                <a16:creationId xmlns:a16="http://schemas.microsoft.com/office/drawing/2014/main" id="{23C88412-7F49-837D-2B80-757440957336}"/>
              </a:ext>
            </a:extLst>
          </p:cNvPr>
          <p:cNvSpPr txBox="1"/>
          <p:nvPr/>
        </p:nvSpPr>
        <p:spPr>
          <a:xfrm>
            <a:off x="2627784" y="548680"/>
            <a:ext cx="388843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z-Latn-AZ" sz="3200" b="1" i="0" u="none" strike="noStrike" cap="none" dirty="0">
                <a:solidFill>
                  <a:schemeClr val="lt1"/>
                </a:solidFill>
                <a:latin typeface="Arial"/>
                <a:ea typeface="Arial"/>
                <a:cs typeface="Arial"/>
                <a:sym typeface="Arial"/>
              </a:rPr>
              <a:t>TƏDQİQAT SUALI</a:t>
            </a:r>
            <a:endParaRPr sz="3200" b="1" dirty="0">
              <a:solidFill>
                <a:schemeClr val="lt1"/>
              </a:solidFill>
              <a:latin typeface="Arial"/>
              <a:ea typeface="Arial"/>
              <a:cs typeface="Arial"/>
              <a:sym typeface="Arial"/>
            </a:endParaRPr>
          </a:p>
        </p:txBody>
      </p:sp>
      <p:sp>
        <p:nvSpPr>
          <p:cNvPr id="9" name="TextBox 8">
            <a:extLst>
              <a:ext uri="{FF2B5EF4-FFF2-40B4-BE49-F238E27FC236}">
                <a16:creationId xmlns:a16="http://schemas.microsoft.com/office/drawing/2014/main" id="{E22440DE-7BF6-9355-D964-299D8E27C0DF}"/>
              </a:ext>
            </a:extLst>
          </p:cNvPr>
          <p:cNvSpPr txBox="1"/>
          <p:nvPr/>
        </p:nvSpPr>
        <p:spPr>
          <a:xfrm>
            <a:off x="400227" y="2104263"/>
            <a:ext cx="8199530" cy="1200329"/>
          </a:xfrm>
          <a:prstGeom prst="rect">
            <a:avLst/>
          </a:prstGeom>
          <a:noFill/>
        </p:spPr>
        <p:txBody>
          <a:bodyPr wrap="square">
            <a:spAutoFit/>
          </a:bodyPr>
          <a:lstStyle/>
          <a:p>
            <a:pPr marL="342900" indent="-342900" algn="just">
              <a:buClr>
                <a:srgbClr val="C00000"/>
              </a:buClr>
              <a:buFont typeface="Wingdings" panose="05000000000000000000" pitchFamily="2" charset="2"/>
              <a:buChar char="§"/>
            </a:pPr>
            <a:r>
              <a:rPr lang="az-Latn-AZ" b="1" dirty="0"/>
              <a:t>N</a:t>
            </a:r>
            <a:r>
              <a:rPr lang="en-US" b="1" dirty="0"/>
              <a:t>ailəxanım İsayevanın </a:t>
            </a:r>
            <a:r>
              <a:rPr lang="en-US" b="1" dirty="0" err="1"/>
              <a:t>təcrübələri</a:t>
            </a:r>
            <a:r>
              <a:rPr lang="en-US" b="1" dirty="0"/>
              <a:t> </a:t>
            </a:r>
            <a:r>
              <a:rPr lang="en-US" b="1" dirty="0" err="1"/>
              <a:t>Transforma</a:t>
            </a:r>
            <a:r>
              <a:rPr lang="az-Latn-AZ" b="1" dirty="0"/>
              <a:t>tiv</a:t>
            </a:r>
            <a:r>
              <a:rPr lang="en-US" b="1" dirty="0"/>
              <a:t>, Strateji və Xidmətə Yönəlik Liderliyin prinsiplərini necə əks etdirirdi?</a:t>
            </a:r>
            <a:endParaRPr lang="en-US" dirty="0"/>
          </a:p>
        </p:txBody>
      </p:sp>
      <p:sp>
        <p:nvSpPr>
          <p:cNvPr id="11" name="TextBox 10">
            <a:extLst>
              <a:ext uri="{FF2B5EF4-FFF2-40B4-BE49-F238E27FC236}">
                <a16:creationId xmlns:a16="http://schemas.microsoft.com/office/drawing/2014/main" id="{8E0E975A-9958-9587-FA8E-3C3860073445}"/>
              </a:ext>
            </a:extLst>
          </p:cNvPr>
          <p:cNvSpPr txBox="1"/>
          <p:nvPr/>
        </p:nvSpPr>
        <p:spPr>
          <a:xfrm>
            <a:off x="400227" y="3721442"/>
            <a:ext cx="8199530" cy="1200329"/>
          </a:xfrm>
          <a:prstGeom prst="rect">
            <a:avLst/>
          </a:prstGeom>
          <a:noFill/>
        </p:spPr>
        <p:txBody>
          <a:bodyPr wrap="square">
            <a:spAutoFit/>
          </a:bodyPr>
          <a:lstStyle/>
          <a:p>
            <a:pPr marL="342900" indent="-342900" algn="just">
              <a:buClr>
                <a:srgbClr val="C00000"/>
              </a:buClr>
              <a:buFont typeface="Wingdings" panose="05000000000000000000" pitchFamily="2" charset="2"/>
              <a:buChar char="§"/>
            </a:pPr>
            <a:r>
              <a:rPr lang="en-US" b="1" dirty="0"/>
              <a:t>O, qısamüddətli çətinlikləri uzunmüddətli strateji vizionla öz liderlik praktikasında necə balanslaşdırırdı?</a:t>
            </a:r>
            <a:endParaRPr lang="en-AZ" dirty="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2CECF8FD-F8E2-BC4F-3F0F-A36454DD90A4}"/>
            </a:ext>
          </a:extLst>
        </p:cNvPr>
        <p:cNvGrpSpPr/>
        <p:nvPr/>
      </p:nvGrpSpPr>
      <p:grpSpPr>
        <a:xfrm>
          <a:off x="0" y="0"/>
          <a:ext cx="0" cy="0"/>
          <a:chOff x="0" y="0"/>
          <a:chExt cx="0" cy="0"/>
        </a:xfrm>
      </p:grpSpPr>
      <p:pic>
        <p:nvPicPr>
          <p:cNvPr id="1026" name="Picture 2" descr="Nailəxanım Təqaüdünün təqdimat mərasimi keçirilib">
            <a:extLst>
              <a:ext uri="{FF2B5EF4-FFF2-40B4-BE49-F238E27FC236}">
                <a16:creationId xmlns:a16="http://schemas.microsoft.com/office/drawing/2014/main" id="{96761965-5AD7-AE2C-57B5-31081C08B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10079"/>
            <a:ext cx="3181444" cy="259076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D7F1B48-E59F-32CD-2961-739CFF2BA1AB}"/>
              </a:ext>
            </a:extLst>
          </p:cNvPr>
          <p:cNvSpPr txBox="1"/>
          <p:nvPr/>
        </p:nvSpPr>
        <p:spPr bwMode="auto">
          <a:xfrm>
            <a:off x="251520" y="2615257"/>
            <a:ext cx="9286594" cy="813743"/>
          </a:xfrm>
          <a:prstGeom prst="rect">
            <a:avLst/>
          </a:prstGeom>
          <a:noFill/>
          <a:ln>
            <a:noFill/>
          </a:ln>
          <a:effectLst/>
        </p:spPr>
        <p:txBody>
          <a:bodyPr vert="horz" wrap="square" lIns="0" tIns="0" rIns="0" bIns="0" numCol="1" anchor="t" anchorCtr="0" compatLnSpc="1"/>
          <a:lstStyle>
            <a:lvl1pPr algn="l" rtl="0" eaLnBrk="1" fontAlgn="base" hangingPunct="1">
              <a:spcBef>
                <a:spcPct val="0"/>
              </a:spcBef>
              <a:spcAft>
                <a:spcPct val="0"/>
              </a:spcAft>
              <a:defRPr sz="2800" b="1">
                <a:solidFill>
                  <a:schemeClr val="tx2"/>
                </a:solidFill>
                <a:latin typeface="+mj-lt"/>
                <a:ea typeface="+mj-ea"/>
                <a:cs typeface="MS PGothic" panose="020B0600070205080204" charset="-128"/>
              </a:defRPr>
            </a:lvl1pPr>
            <a:lvl2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2pPr>
            <a:lvl3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3pPr>
            <a:lvl4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4pPr>
            <a:lvl5pPr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6pPr>
            <a:lvl7pPr marL="9144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7pPr>
            <a:lvl8pPr marL="13716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8pPr>
            <a:lvl9pPr marL="1828800" algn="l" rtl="0" eaLnBrk="1" fontAlgn="base" hangingPunct="1">
              <a:spcBef>
                <a:spcPct val="0"/>
              </a:spcBef>
              <a:spcAft>
                <a:spcPct val="0"/>
              </a:spcAft>
              <a:defRPr sz="2600" b="1">
                <a:solidFill>
                  <a:schemeClr val="tx2"/>
                </a:solidFill>
                <a:latin typeface="Arial" panose="020B0604020202020204" pitchFamily="34" charset="0"/>
                <a:ea typeface="MS PGothic" panose="020B0600070205080204" charset="-128"/>
              </a:defRPr>
            </a:lvl9pPr>
          </a:lstStyle>
          <a:p>
            <a:pPr marL="342900" indent="-342900" eaLnBrk="0" hangingPunct="0">
              <a:lnSpc>
                <a:spcPct val="150000"/>
              </a:lnSpc>
              <a:buClr>
                <a:srgbClr val="C00000"/>
              </a:buClr>
              <a:buFont typeface="Wingdings" panose="05000000000000000000" pitchFamily="2" charset="2"/>
              <a:buChar char="§"/>
            </a:pPr>
            <a:r>
              <a:rPr lang="en-US" altLang="en-US" sz="2400" dirty="0">
                <a:solidFill>
                  <a:schemeClr val="tx1"/>
                </a:solidFill>
                <a:latin typeface="+mn-lt"/>
                <a:cs typeface="Times New Roman" panose="02020603050405020304" pitchFamily="18" charset="0"/>
              </a:rPr>
              <a:t>Dünya Məktəbi və Xəzər </a:t>
            </a:r>
            <a:r>
              <a:rPr lang="en-US" altLang="en-US" sz="2400" dirty="0" err="1">
                <a:solidFill>
                  <a:schemeClr val="tx1"/>
                </a:solidFill>
                <a:latin typeface="+mn-lt"/>
                <a:cs typeface="Times New Roman" panose="02020603050405020304" pitchFamily="18" charset="0"/>
              </a:rPr>
              <a:t>Universitetinin</a:t>
            </a:r>
            <a:r>
              <a:rPr lang="en-US" altLang="en-US" sz="2400" dirty="0">
                <a:solidFill>
                  <a:schemeClr val="tx1"/>
                </a:solidFill>
                <a:latin typeface="+mn-lt"/>
                <a:cs typeface="Times New Roman" panose="02020603050405020304" pitchFamily="18" charset="0"/>
              </a:rPr>
              <a:t> </a:t>
            </a:r>
            <a:r>
              <a:rPr lang="en-US" altLang="en-US" sz="2400" dirty="0" err="1">
                <a:solidFill>
                  <a:schemeClr val="tx1"/>
                </a:solidFill>
                <a:latin typeface="+mn-lt"/>
                <a:cs typeface="Times New Roman" panose="02020603050405020304" pitchFamily="18" charset="0"/>
              </a:rPr>
              <a:t>həmtəsisçisi</a:t>
            </a:r>
            <a:endParaRPr lang="en-US" altLang="en-US" sz="2400" dirty="0">
              <a:solidFill>
                <a:schemeClr val="tx1"/>
              </a:solidFill>
              <a:latin typeface="+mn-lt"/>
              <a:cs typeface="Times New Roman" panose="02020603050405020304" pitchFamily="18" charset="0"/>
            </a:endParaRPr>
          </a:p>
          <a:p>
            <a:pPr marL="342900" indent="-342900" eaLnBrk="0" hangingPunct="0">
              <a:lnSpc>
                <a:spcPct val="150000"/>
              </a:lnSpc>
              <a:buClr>
                <a:srgbClr val="C00000"/>
              </a:buClr>
              <a:buFont typeface="Wingdings" panose="05000000000000000000" pitchFamily="2" charset="2"/>
              <a:buChar char="§"/>
            </a:pPr>
            <a:r>
              <a:rPr lang="en-US" altLang="en-US" sz="2400" dirty="0">
                <a:solidFill>
                  <a:schemeClr val="tx1"/>
                </a:solidFill>
                <a:latin typeface="+mn-lt"/>
                <a:cs typeface="Times New Roman" panose="02020603050405020304" pitchFamily="18" charset="0"/>
              </a:rPr>
              <a:t>Pedaqoq, təhsil təşkilatçısı, </a:t>
            </a:r>
          </a:p>
          <a:p>
            <a:pPr marL="342900" indent="-342900" eaLnBrk="0" hangingPunct="0">
              <a:lnSpc>
                <a:spcPct val="150000"/>
              </a:lnSpc>
              <a:buClr>
                <a:srgbClr val="C00000"/>
              </a:buClr>
              <a:buFont typeface="Wingdings" panose="05000000000000000000" pitchFamily="2" charset="2"/>
              <a:buChar char="§"/>
            </a:pPr>
            <a:r>
              <a:rPr lang="en-US" altLang="en-US" sz="2400" dirty="0" err="1">
                <a:solidFill>
                  <a:schemeClr val="tx1"/>
                </a:solidFill>
                <a:latin typeface="+mn-lt"/>
                <a:cs typeface="Times New Roman" panose="02020603050405020304" pitchFamily="18" charset="0"/>
              </a:rPr>
              <a:t>Sahibkar</a:t>
            </a:r>
            <a:r>
              <a:rPr lang="en-US" altLang="en-US" sz="2400" dirty="0">
                <a:solidFill>
                  <a:schemeClr val="tx1"/>
                </a:solidFill>
                <a:latin typeface="+mn-lt"/>
                <a:cs typeface="Times New Roman" panose="02020603050405020304" pitchFamily="18" charset="0"/>
              </a:rPr>
              <a:t> </a:t>
            </a:r>
          </a:p>
          <a:p>
            <a:pPr marL="342900" indent="-342900" eaLnBrk="0" hangingPunct="0">
              <a:lnSpc>
                <a:spcPct val="150000"/>
              </a:lnSpc>
              <a:buClr>
                <a:srgbClr val="C00000"/>
              </a:buClr>
              <a:buFont typeface="Wingdings" panose="05000000000000000000" pitchFamily="2" charset="2"/>
              <a:buChar char="§"/>
            </a:pPr>
            <a:r>
              <a:rPr lang="en-US" altLang="en-US" sz="2400" dirty="0" err="1">
                <a:solidFill>
                  <a:schemeClr val="tx1"/>
                </a:solidFill>
                <a:latin typeface="+mn-lt"/>
                <a:cs typeface="Times New Roman" panose="02020603050405020304" pitchFamily="18" charset="0"/>
              </a:rPr>
              <a:t>Musiqiçi</a:t>
            </a:r>
            <a:r>
              <a:rPr lang="en-US" altLang="en-US" sz="2400" dirty="0">
                <a:solidFill>
                  <a:schemeClr val="tx1"/>
                </a:solidFill>
                <a:latin typeface="+mn-lt"/>
                <a:cs typeface="Times New Roman" panose="02020603050405020304" pitchFamily="18" charset="0"/>
              </a:rPr>
              <a:t> </a:t>
            </a:r>
            <a:r>
              <a:rPr lang="en-US" altLang="en-US" sz="2400" dirty="0" err="1">
                <a:solidFill>
                  <a:schemeClr val="tx1"/>
                </a:solidFill>
                <a:latin typeface="+mn-lt"/>
                <a:cs typeface="Times New Roman" panose="02020603050405020304" pitchFamily="18" charset="0"/>
              </a:rPr>
              <a:t>və</a:t>
            </a:r>
            <a:r>
              <a:rPr lang="en-US" altLang="en-US" sz="2400" dirty="0">
                <a:solidFill>
                  <a:schemeClr val="tx1"/>
                </a:solidFill>
                <a:latin typeface="+mn-lt"/>
                <a:cs typeface="Times New Roman" panose="02020603050405020304" pitchFamily="18" charset="0"/>
              </a:rPr>
              <a:t> </a:t>
            </a:r>
            <a:r>
              <a:rPr lang="en-US" altLang="en-US" sz="2400" dirty="0" err="1">
                <a:solidFill>
                  <a:schemeClr val="tx1"/>
                </a:solidFill>
                <a:latin typeface="+mn-lt"/>
                <a:cs typeface="Times New Roman" panose="02020603050405020304" pitchFamily="18" charset="0"/>
              </a:rPr>
              <a:t>ziyalı</a:t>
            </a:r>
            <a:endParaRPr lang="en-US" altLang="en-US" sz="2400" dirty="0">
              <a:solidFill>
                <a:schemeClr val="tx1"/>
              </a:solidFill>
              <a:latin typeface="+mn-lt"/>
              <a:cs typeface="Times New Roman" panose="02020603050405020304" pitchFamily="18" charset="0"/>
            </a:endParaRPr>
          </a:p>
          <a:p>
            <a:pPr marL="342900" indent="-342900" eaLnBrk="0" hangingPunct="0">
              <a:lnSpc>
                <a:spcPct val="150000"/>
              </a:lnSpc>
              <a:buClr>
                <a:srgbClr val="C00000"/>
              </a:buClr>
              <a:buFont typeface="Wingdings" panose="05000000000000000000" pitchFamily="2" charset="2"/>
              <a:buChar char="§"/>
            </a:pPr>
            <a:r>
              <a:rPr lang="en-US" altLang="en-US" sz="2400" dirty="0">
                <a:solidFill>
                  <a:schemeClr val="tx1"/>
                </a:solidFill>
                <a:latin typeface="+mn-lt"/>
                <a:cs typeface="Times New Roman" panose="02020603050405020304" pitchFamily="18" charset="0"/>
              </a:rPr>
              <a:t>Nailəxanım Fondu və Təqaüdü ilə davam edən irs</a:t>
            </a:r>
          </a:p>
        </p:txBody>
      </p:sp>
      <p:sp>
        <p:nvSpPr>
          <p:cNvPr id="2" name="TextBox 1">
            <a:extLst>
              <a:ext uri="{FF2B5EF4-FFF2-40B4-BE49-F238E27FC236}">
                <a16:creationId xmlns:a16="http://schemas.microsoft.com/office/drawing/2014/main" id="{A2729594-261B-55B3-7EE5-82A3E0A1ECF5}"/>
              </a:ext>
            </a:extLst>
          </p:cNvPr>
          <p:cNvSpPr txBox="1"/>
          <p:nvPr/>
        </p:nvSpPr>
        <p:spPr>
          <a:xfrm>
            <a:off x="629895" y="1505461"/>
            <a:ext cx="3942105" cy="584775"/>
          </a:xfrm>
          <a:prstGeom prst="rect">
            <a:avLst/>
          </a:prstGeom>
          <a:noFill/>
        </p:spPr>
        <p:txBody>
          <a:bodyPr wrap="none" rtlCol="0">
            <a:spAutoFit/>
          </a:bodyPr>
          <a:lstStyle/>
          <a:p>
            <a:r>
              <a:rPr lang="az-Latn-AZ" sz="3200" b="1" dirty="0">
                <a:solidFill>
                  <a:srgbClr val="C00000"/>
                </a:solidFill>
                <a:latin typeface="+mn-lt"/>
                <a:ea typeface="+mj-ea"/>
                <a:cs typeface="Times New Roman" panose="02020603050405020304" pitchFamily="18" charset="0"/>
              </a:rPr>
              <a:t>Nailəxanım İsayeva</a:t>
            </a:r>
            <a:endParaRPr lang="en-US" sz="3200" b="1" dirty="0">
              <a:solidFill>
                <a:srgbClr val="C00000"/>
              </a:solidFill>
              <a:latin typeface="+mn-lt"/>
              <a:ea typeface="+mj-ea"/>
              <a:cs typeface="Times New Roman" panose="02020603050405020304" pitchFamily="18" charset="0"/>
            </a:endParaRPr>
          </a:p>
        </p:txBody>
      </p:sp>
    </p:spTree>
    <p:extLst>
      <p:ext uri="{BB962C8B-B14F-4D97-AF65-F5344CB8AC3E}">
        <p14:creationId xmlns:p14="http://schemas.microsoft.com/office/powerpoint/2010/main" val="337641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92B24E2E-6C08-3364-A801-5B22D6CFD647}"/>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2C8D942F-1029-8559-B538-E7D637DE686C}"/>
              </a:ext>
            </a:extLst>
          </p:cNvPr>
          <p:cNvSpPr txBox="1"/>
          <p:nvPr/>
        </p:nvSpPr>
        <p:spPr bwMode="auto">
          <a:xfrm>
            <a:off x="2555776" y="3570983"/>
            <a:ext cx="3672408" cy="504056"/>
          </a:xfrm>
          <a:prstGeom prst="rect">
            <a:avLst/>
          </a:prstGeom>
          <a:noFill/>
          <a:ln>
            <a:noFill/>
          </a:ln>
          <a:effectLst/>
        </p:spPr>
        <p:txBody>
          <a:bodyPr vert="horz" wrap="square" lIns="0" tIns="0" rIns="0" bIns="0" numCol="1" anchor="t" anchorCtr="0" compatLnSpc="1">
            <a:noAutofit/>
          </a:bodyPr>
          <a:lstStyle>
            <a:lvl1pPr marL="269875" indent="-269875" algn="l" rtl="0" eaLnBrk="1" fontAlgn="base" hangingPunct="1">
              <a:spcBef>
                <a:spcPct val="0"/>
              </a:spcBef>
              <a:spcAft>
                <a:spcPct val="75000"/>
              </a:spcAft>
              <a:buChar char="•"/>
              <a:defRPr sz="2000">
                <a:solidFill>
                  <a:schemeClr val="tx1"/>
                </a:solidFill>
                <a:latin typeface="+mn-lt"/>
                <a:ea typeface="+mn-ea"/>
                <a:cs typeface="MS PGothic" panose="020B0600070205080204" charset="-128"/>
              </a:defRPr>
            </a:lvl1pPr>
            <a:lvl2pPr marL="538480" indent="-266700" algn="l" rtl="0" eaLnBrk="1" fontAlgn="base" hangingPunct="1">
              <a:spcBef>
                <a:spcPct val="0"/>
              </a:spcBef>
              <a:spcAft>
                <a:spcPct val="75000"/>
              </a:spcAft>
              <a:buChar char="•"/>
              <a:defRPr sz="2000">
                <a:solidFill>
                  <a:schemeClr val="tx1"/>
                </a:solidFill>
                <a:latin typeface="+mn-lt"/>
                <a:ea typeface="+mn-ea"/>
              </a:defRPr>
            </a:lvl2pPr>
            <a:lvl3pPr marL="809625" indent="-269875" algn="l" rtl="0" eaLnBrk="1" fontAlgn="base" hangingPunct="1">
              <a:spcBef>
                <a:spcPct val="0"/>
              </a:spcBef>
              <a:spcAft>
                <a:spcPct val="75000"/>
              </a:spcAft>
              <a:buChar char="•"/>
              <a:defRPr sz="2000">
                <a:solidFill>
                  <a:schemeClr val="tx1"/>
                </a:solidFill>
                <a:latin typeface="+mn-lt"/>
                <a:ea typeface="+mn-ea"/>
              </a:defRPr>
            </a:lvl3pPr>
            <a:lvl4pPr marL="1079500" indent="-268605" algn="l" rtl="0" eaLnBrk="1" fontAlgn="base" hangingPunct="1">
              <a:spcBef>
                <a:spcPct val="0"/>
              </a:spcBef>
              <a:spcAft>
                <a:spcPct val="75000"/>
              </a:spcAft>
              <a:buChar char="•"/>
              <a:defRPr sz="2000">
                <a:solidFill>
                  <a:schemeClr val="tx1"/>
                </a:solidFill>
                <a:latin typeface="+mn-lt"/>
                <a:ea typeface="+mn-ea"/>
              </a:defRPr>
            </a:lvl4pPr>
            <a:lvl5pPr marL="1351280" indent="-269875" algn="l" rtl="0" eaLnBrk="1" fontAlgn="base" hangingPunct="1">
              <a:spcBef>
                <a:spcPct val="0"/>
              </a:spcBef>
              <a:spcAft>
                <a:spcPct val="75000"/>
              </a:spcAft>
              <a:buChar char="•"/>
              <a:defRPr sz="2000">
                <a:solidFill>
                  <a:schemeClr val="tx1"/>
                </a:solidFill>
                <a:latin typeface="+mn-lt"/>
                <a:ea typeface="+mn-ea"/>
              </a:defRPr>
            </a:lvl5pPr>
            <a:lvl6pPr marL="1808480" indent="-269875" algn="l" rtl="0" eaLnBrk="1" fontAlgn="base" hangingPunct="1">
              <a:spcBef>
                <a:spcPct val="0"/>
              </a:spcBef>
              <a:spcAft>
                <a:spcPct val="75000"/>
              </a:spcAft>
              <a:buChar char="•"/>
              <a:defRPr sz="2000">
                <a:solidFill>
                  <a:schemeClr val="tx1"/>
                </a:solidFill>
                <a:latin typeface="+mn-lt"/>
                <a:ea typeface="+mn-ea"/>
              </a:defRPr>
            </a:lvl6pPr>
            <a:lvl7pPr marL="2265680" indent="-269875" algn="l" rtl="0" eaLnBrk="1" fontAlgn="base" hangingPunct="1">
              <a:spcBef>
                <a:spcPct val="0"/>
              </a:spcBef>
              <a:spcAft>
                <a:spcPct val="75000"/>
              </a:spcAft>
              <a:buChar char="•"/>
              <a:defRPr sz="2000">
                <a:solidFill>
                  <a:schemeClr val="tx1"/>
                </a:solidFill>
                <a:latin typeface="+mn-lt"/>
                <a:ea typeface="+mn-ea"/>
              </a:defRPr>
            </a:lvl7pPr>
            <a:lvl8pPr marL="2722880" indent="-269875" algn="l" rtl="0" eaLnBrk="1" fontAlgn="base" hangingPunct="1">
              <a:spcBef>
                <a:spcPct val="0"/>
              </a:spcBef>
              <a:spcAft>
                <a:spcPct val="75000"/>
              </a:spcAft>
              <a:buChar char="•"/>
              <a:defRPr sz="2000">
                <a:solidFill>
                  <a:schemeClr val="tx1"/>
                </a:solidFill>
                <a:latin typeface="+mn-lt"/>
                <a:ea typeface="+mn-ea"/>
              </a:defRPr>
            </a:lvl8pPr>
            <a:lvl9pPr marL="3180080" indent="-269875" algn="l" rtl="0" eaLnBrk="1" fontAlgn="base" hangingPunct="1">
              <a:spcBef>
                <a:spcPct val="0"/>
              </a:spcBef>
              <a:spcAft>
                <a:spcPct val="75000"/>
              </a:spcAft>
              <a:buChar char="•"/>
              <a:defRPr sz="2000">
                <a:solidFill>
                  <a:schemeClr val="tx1"/>
                </a:solidFill>
                <a:latin typeface="+mn-lt"/>
                <a:ea typeface="+mn-ea"/>
              </a:defRPr>
            </a:lvl9pPr>
          </a:lstStyle>
          <a:p>
            <a:pPr marL="0" indent="0">
              <a:buNone/>
            </a:pPr>
            <a:endParaRPr lang="en-US" sz="2400" b="1" i="1" kern="0" dirty="0">
              <a:solidFill>
                <a:srgbClr val="C02028"/>
              </a:solidFill>
            </a:endParaRPr>
          </a:p>
        </p:txBody>
      </p:sp>
      <p:sp>
        <p:nvSpPr>
          <p:cNvPr id="9" name="TextBox 8">
            <a:extLst>
              <a:ext uri="{FF2B5EF4-FFF2-40B4-BE49-F238E27FC236}">
                <a16:creationId xmlns:a16="http://schemas.microsoft.com/office/drawing/2014/main" id="{EB63F0FB-FDAC-81D5-9BE2-B196D3266330}"/>
              </a:ext>
            </a:extLst>
          </p:cNvPr>
          <p:cNvSpPr txBox="1"/>
          <p:nvPr/>
        </p:nvSpPr>
        <p:spPr>
          <a:xfrm>
            <a:off x="575683" y="2389193"/>
            <a:ext cx="7992634" cy="1685846"/>
          </a:xfrm>
          <a:prstGeom prst="rect">
            <a:avLst/>
          </a:prstGeom>
          <a:noFill/>
        </p:spPr>
        <p:txBody>
          <a:bodyPr wrap="square">
            <a:spAutoFit/>
          </a:bodyPr>
          <a:lstStyle/>
          <a:p>
            <a:pPr algn="just">
              <a:lnSpc>
                <a:spcPct val="150000"/>
              </a:lnSpc>
            </a:pPr>
            <a:r>
              <a:rPr lang="az-Latn-AZ" b="1" dirty="0"/>
              <a:t>N</a:t>
            </a:r>
            <a:r>
              <a:rPr lang="en-US" b="1" dirty="0"/>
              <a:t>ailəxanım İsayevanın liderlik </a:t>
            </a:r>
            <a:r>
              <a:rPr lang="en-US" b="1" dirty="0" err="1"/>
              <a:t>təcrübələri</a:t>
            </a:r>
            <a:r>
              <a:rPr lang="en-US" b="1" dirty="0"/>
              <a:t> </a:t>
            </a:r>
            <a:r>
              <a:rPr lang="en-US" b="1" dirty="0" err="1"/>
              <a:t>Transforma</a:t>
            </a:r>
            <a:r>
              <a:rPr lang="az-Latn-AZ" b="1" dirty="0"/>
              <a:t>tiv</a:t>
            </a:r>
            <a:r>
              <a:rPr lang="en-US" b="1" dirty="0"/>
              <a:t>, Strateji və Xidmətə Yönəlik Liderliyin prinsiplərini necə əks etdirirdi?</a:t>
            </a:r>
            <a:endParaRPr lang="en-US" dirty="0"/>
          </a:p>
        </p:txBody>
      </p:sp>
    </p:spTree>
    <p:extLst>
      <p:ext uri="{BB962C8B-B14F-4D97-AF65-F5344CB8AC3E}">
        <p14:creationId xmlns:p14="http://schemas.microsoft.com/office/powerpoint/2010/main" val="6343771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4294967295"/>
          </p:nvPr>
        </p:nvSpPr>
        <p:spPr>
          <a:xfrm>
            <a:off x="7858126" y="6355032"/>
            <a:ext cx="900112" cy="179388"/>
          </a:xfrm>
        </p:spPr>
        <p:txBody>
          <a:bodyPr/>
          <a:lstStyle/>
          <a:p>
            <a:pPr>
              <a:spcAft>
                <a:spcPts val="600"/>
              </a:spcAft>
              <a:defRPr/>
            </a:pPr>
            <a:fld id="{69B677D5-61C5-E847-8B27-82331CEFF588}" type="slidenum">
              <a:rPr lang="en-GB"/>
              <a:t>9</a:t>
            </a:fld>
            <a:endParaRPr lang="en-GB"/>
          </a:p>
        </p:txBody>
      </p:sp>
      <p:sp>
        <p:nvSpPr>
          <p:cNvPr id="2" name="Title 1"/>
          <p:cNvSpPr>
            <a:spLocks noGrp="1"/>
          </p:cNvSpPr>
          <p:nvPr>
            <p:ph type="title" idx="4294967295"/>
          </p:nvPr>
        </p:nvSpPr>
        <p:spPr>
          <a:xfrm>
            <a:off x="384175" y="406021"/>
            <a:ext cx="8375650" cy="423862"/>
          </a:xfrm>
        </p:spPr>
        <p:txBody>
          <a:bodyPr wrap="square" anchor="t">
            <a:normAutofit fontScale="90000"/>
          </a:bodyPr>
          <a:lstStyle/>
          <a:p>
            <a:pPr algn="ctr">
              <a:lnSpc>
                <a:spcPct val="90000"/>
              </a:lnSpc>
            </a:pPr>
            <a:br>
              <a:rPr lang="en-US" sz="2200" dirty="0"/>
            </a:br>
            <a:endParaRPr lang="en-US" sz="2200" dirty="0"/>
          </a:p>
        </p:txBody>
      </p:sp>
      <p:sp>
        <p:nvSpPr>
          <p:cNvPr id="4" name="TextBox 3">
            <a:extLst>
              <a:ext uri="{FF2B5EF4-FFF2-40B4-BE49-F238E27FC236}">
                <a16:creationId xmlns:a16="http://schemas.microsoft.com/office/drawing/2014/main" id="{5004C6F5-97BB-E793-2B12-A908128A46C3}"/>
              </a:ext>
            </a:extLst>
          </p:cNvPr>
          <p:cNvSpPr txBox="1"/>
          <p:nvPr/>
        </p:nvSpPr>
        <p:spPr>
          <a:xfrm>
            <a:off x="1330411" y="406021"/>
            <a:ext cx="6588732" cy="584775"/>
          </a:xfrm>
          <a:prstGeom prst="rect">
            <a:avLst/>
          </a:prstGeom>
          <a:noFill/>
        </p:spPr>
        <p:txBody>
          <a:bodyPr wrap="square">
            <a:spAutoFit/>
          </a:bodyPr>
          <a:lstStyle/>
          <a:p>
            <a:r>
              <a:rPr lang="en-US" sz="3200" b="1" dirty="0">
                <a:solidFill>
                  <a:schemeClr val="bg1"/>
                </a:solidFill>
                <a:latin typeface="+mj-lt"/>
              </a:rPr>
              <a:t>T</a:t>
            </a:r>
            <a:r>
              <a:rPr lang="az-Latn-AZ" sz="3200" b="1" dirty="0">
                <a:solidFill>
                  <a:schemeClr val="bg1"/>
                </a:solidFill>
                <a:latin typeface="+mj-lt"/>
              </a:rPr>
              <a:t>RANSFORMATİV LİDERLİK</a:t>
            </a:r>
            <a:endParaRPr lang="en-AZ" sz="3200" b="1" dirty="0">
              <a:solidFill>
                <a:schemeClr val="bg1"/>
              </a:solidFill>
              <a:latin typeface="+mj-lt"/>
            </a:endParaRPr>
          </a:p>
        </p:txBody>
      </p:sp>
      <p:graphicFrame>
        <p:nvGraphicFramePr>
          <p:cNvPr id="7" name="Diagram 6">
            <a:extLst>
              <a:ext uri="{FF2B5EF4-FFF2-40B4-BE49-F238E27FC236}">
                <a16:creationId xmlns:a16="http://schemas.microsoft.com/office/drawing/2014/main" id="{803A5696-9A8D-1444-991E-3B97EE23ABFC}"/>
              </a:ext>
            </a:extLst>
          </p:cNvPr>
          <p:cNvGraphicFramePr/>
          <p:nvPr>
            <p:extLst>
              <p:ext uri="{D42A27DB-BD31-4B8C-83A1-F6EECF244321}">
                <p14:modId xmlns:p14="http://schemas.microsoft.com/office/powerpoint/2010/main" val="2916485333"/>
              </p:ext>
            </p:extLst>
          </p:nvPr>
        </p:nvGraphicFramePr>
        <p:xfrm>
          <a:off x="182281" y="1628800"/>
          <a:ext cx="8779438" cy="3051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9EB854F8-E153-97DC-5A75-358F604E7381}"/>
              </a:ext>
            </a:extLst>
          </p:cNvPr>
          <p:cNvSpPr txBox="1"/>
          <p:nvPr/>
        </p:nvSpPr>
        <p:spPr>
          <a:xfrm>
            <a:off x="287836" y="4994780"/>
            <a:ext cx="8673883" cy="646331"/>
          </a:xfrm>
          <a:prstGeom prst="rect">
            <a:avLst/>
          </a:prstGeom>
          <a:noFill/>
          <a:ln cap="rnd">
            <a:noFill/>
          </a:ln>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1">
                <a:ln>
                  <a:noFill/>
                </a:ln>
                <a:solidFill>
                  <a:schemeClr val="tx1"/>
                </a:solidFill>
                <a:effectLst/>
                <a:latin typeface="Arial" panose="020B0604020202020204" pitchFamily="34" charset="0"/>
              </a:rPr>
              <a:t>Şərh:</a:t>
            </a:r>
            <a:r>
              <a:rPr kumimoji="0" lang="en-US" sz="1800" b="0" i="0" u="none" strike="noStrike" cap="none" normalizeH="0" baseline="0" noProof="1">
                <a:ln>
                  <a:noFill/>
                </a:ln>
                <a:solidFill>
                  <a:schemeClr val="tx1"/>
                </a:solidFill>
                <a:effectLst/>
                <a:latin typeface="Arial" panose="020B0604020202020204" pitchFamily="34" charset="0"/>
              </a:rPr>
              <a:t> </a:t>
            </a:r>
            <a:r>
              <a:rPr kumimoji="0" lang="en-US" sz="1800" b="1" i="0" u="none" strike="noStrike" cap="none" normalizeH="0" baseline="0" noProof="1">
                <a:ln>
                  <a:noFill/>
                </a:ln>
                <a:solidFill>
                  <a:schemeClr val="tx1"/>
                </a:solidFill>
                <a:effectLst/>
                <a:latin typeface="Arial" panose="020B0604020202020204" pitchFamily="34" charset="0"/>
              </a:rPr>
              <a:t>Təhsil, mədəniyyət və musiqi ilə ətrafına ilham verərək insanları dəyişməyə və inkişaf etməyə sövq edirdi</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department_template">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GB" sz="2400" b="0" i="0" u="none" strike="noStrike" cap="none" normalizeH="0" baseline="0">
            <a:ln>
              <a:noFill/>
            </a:ln>
            <a:solidFill>
              <a:srgbClr val="000000"/>
            </a:solidFill>
            <a:effectLst/>
            <a:latin typeface="Arial" panose="020B0604020202020204" pitchFamily="34" charset="0"/>
            <a:ea typeface="MS PGothic" panose="020B060007020508020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GB" sz="2400" b="0" i="0" u="none" strike="noStrike" cap="none" normalizeH="0" baseline="0">
            <a:ln>
              <a:noFill/>
            </a:ln>
            <a:solidFill>
              <a:srgbClr val="000000"/>
            </a:solidFill>
            <a:effectLst/>
            <a:latin typeface="Arial" panose="020B0604020202020204" pitchFamily="34" charset="0"/>
            <a:ea typeface="MS PGothic" panose="020B0600070205080204" charset="-128"/>
          </a:defRPr>
        </a:defPPr>
      </a:lstStyle>
    </a:lnDef>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1646</Words>
  <Application>Microsoft Office PowerPoint</Application>
  <PresentationFormat>On-screen Show (4:3)</PresentationFormat>
  <Paragraphs>172</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Wingdings</vt:lpstr>
      <vt:lpstr>department_template</vt:lpstr>
      <vt:lpstr>PowerPoint Presentation</vt:lpstr>
      <vt:lpstr>PowerPoint Presentation</vt:lpstr>
      <vt:lpstr>PowerPoint Presentation</vt:lpstr>
      <vt:lpstr>PowerPoint Presentation</vt:lpstr>
      <vt:lpstr>LİDERLİK NƏZƏRİYYƏLƏRİ</vt:lpstr>
      <vt:lpstr>PowerPoint Presentation</vt:lpstr>
      <vt:lpstr>PowerPoint Presentation</vt:lpstr>
      <vt:lpstr>PowerPoint Presentation</vt:lpstr>
      <vt:lpstr> </vt:lpstr>
      <vt:lpstr> </vt:lpstr>
      <vt:lpstr> </vt:lpstr>
      <vt:lpstr>1. Şagirdlərə və məzunlara qayğı “Xəzər Universiteti Dünya Məktəbinin ilk məzunu olaraq, burada təhsil aldığımız 11 il ərzində Nailə Xanım özünün zəhməti, qayğısı ilə həyatımıza çıraq oldu. O, əsl maarifçi-ziyalı, böyük müəllim, həssas qəlbli insan idi. Belə şəxsiyyətlərin adı tarixdə əbədiləşir.”  Cəmiyyət və xidmət ruhu “Nailə Xanımın ən böyük əsəri Dünya Məktəbi, onun məzunlarıdır. Nə qədər ki, Dünya Məktəbi yaşayır, nə qədər ki, onun məzunları yaradır, qurur, vətənə, xalqa xidmət edir, Nailə Xanımın da xatirəsi yaşayacaq!”  Valideynlər və icma ilə münasibət “Çalışırdı ki, valideynlər də məktəbin tədbirlərində, layihələrində fəal iştirak etsinlər... Dünya Məktəbi şagirdin də, müəllimin də, valideynin də ikinci evi idi.”  Şagirdlərə fərdi qayğı və tələbkarlıq “...amma Nailə xanımın məktəbində şagirdlərə olan qayğı, şərait, bilik tələbkarlığını heç bir yerdə görməmişəm və eşitməmişəm.”</vt:lpstr>
      <vt:lpstr>NƏTİCƏLƏRİN MÜQAYİSƏSİ </vt:lpstr>
      <vt:lpstr>O, qısamüddətli çətinlikləri uzunmüddətli strateji vizionla öz liderlik praktikasında necə balanslaşdırırdı?</vt:lpstr>
      <vt:lpstr>YEKUN</vt:lpstr>
      <vt:lpstr>Nailəxanım Fondu Təqaüdü – Magistratura və Doktorantura Səviyyəsində Təhsil Alan Qadın Tələbələr üçün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Razia Isaeva</cp:lastModifiedBy>
  <cp:revision>1024</cp:revision>
  <cp:lastPrinted>2025-10-01T12:36:59Z</cp:lastPrinted>
  <dcterms:created xsi:type="dcterms:W3CDTF">2008-03-27T10:29:00Z</dcterms:created>
  <dcterms:modified xsi:type="dcterms:W3CDTF">2025-10-04T11:21:32Z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9D607820C79A4932865725FC73C26137_12</vt:lpwstr>
  </property>
  <property fmtid="{D5CDD505-2E9C-101B-9397-08002B2CF9AE}" pid="4" name="KSOProductBuildVer">
    <vt:lpwstr>1049-12.2.0.16731</vt:lpwstr>
  </property>
</Properties>
</file>