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3" r:id="rId2"/>
    <p:sldId id="257" r:id="rId3"/>
    <p:sldId id="258" r:id="rId4"/>
    <p:sldId id="259" r:id="rId5"/>
    <p:sldId id="295" r:id="rId6"/>
    <p:sldId id="296" r:id="rId7"/>
    <p:sldId id="269" r:id="rId8"/>
    <p:sldId id="270" r:id="rId9"/>
    <p:sldId id="271" r:id="rId10"/>
    <p:sldId id="263" r:id="rId11"/>
    <p:sldId id="262" r:id="rId12"/>
    <p:sldId id="297" r:id="rId13"/>
    <p:sldId id="266" r:id="rId14"/>
    <p:sldId id="265" r:id="rId15"/>
    <p:sldId id="272" r:id="rId16"/>
    <p:sldId id="298" r:id="rId17"/>
  </p:sldIdLst>
  <p:sldSz cx="9144000" cy="6858000" type="screen4x3"/>
  <p:notesSz cx="6735763" cy="98663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FF99"/>
    <a:srgbClr val="003E72"/>
    <a:srgbClr val="08174F"/>
    <a:srgbClr val="4797FE"/>
    <a:srgbClr val="5F47FE"/>
    <a:srgbClr val="FEAE47"/>
    <a:srgbClr val="FF0000"/>
    <a:srgbClr val="6AADE4"/>
    <a:srgbClr val="009F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/>
    <p:restoredTop sz="94529" autoAdjust="0"/>
  </p:normalViewPr>
  <p:slideViewPr>
    <p:cSldViewPr showGuides="1"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Bakalavriat!$M$16:$M$20</c:f>
              <c:strCache>
                <c:ptCount val="5"/>
                <c:pt idx="0">
                  <c:v>2020/2021</c:v>
                </c:pt>
                <c:pt idx="1">
                  <c:v>2021/2022</c:v>
                </c:pt>
                <c:pt idx="2">
                  <c:v>2022/2023</c:v>
                </c:pt>
                <c:pt idx="3">
                  <c:v>2023/2024</c:v>
                </c:pt>
                <c:pt idx="4">
                  <c:v>2024/2025</c:v>
                </c:pt>
              </c:strCache>
            </c:strRef>
          </c:cat>
          <c:val>
            <c:numRef>
              <c:f>Bakalavriat!$N$16:$N$20</c:f>
              <c:numCache>
                <c:formatCode>General</c:formatCode>
                <c:ptCount val="5"/>
                <c:pt idx="0">
                  <c:v>235</c:v>
                </c:pt>
                <c:pt idx="1">
                  <c:v>185</c:v>
                </c:pt>
                <c:pt idx="2">
                  <c:v>215</c:v>
                </c:pt>
                <c:pt idx="3">
                  <c:v>365</c:v>
                </c:pt>
                <c:pt idx="4">
                  <c:v>395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A4-4367-9B4E-E108477B42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41579600"/>
        <c:axId val="341583440"/>
      </c:lineChart>
      <c:catAx>
        <c:axId val="3415796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Academic Years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583440"/>
        <c:crosses val="autoZero"/>
        <c:auto val="1"/>
        <c:lblAlgn val="ctr"/>
        <c:lblOffset val="100"/>
        <c:noMultiLvlLbl val="0"/>
      </c:catAx>
      <c:valAx>
        <c:axId val="34158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Students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579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Bakalavriat!$I$16:$I$20</c:f>
              <c:strCache>
                <c:ptCount val="5"/>
                <c:pt idx="0">
                  <c:v>2020/2021</c:v>
                </c:pt>
                <c:pt idx="1">
                  <c:v>2021/2022</c:v>
                </c:pt>
                <c:pt idx="2">
                  <c:v>2022/2023</c:v>
                </c:pt>
                <c:pt idx="3">
                  <c:v>2023/2024</c:v>
                </c:pt>
                <c:pt idx="4">
                  <c:v>2024/2025</c:v>
                </c:pt>
              </c:strCache>
            </c:strRef>
          </c:cat>
          <c:val>
            <c:numRef>
              <c:f>Bakalavriat!$J$16:$J$20</c:f>
              <c:numCache>
                <c:formatCode>General</c:formatCode>
                <c:ptCount val="5"/>
                <c:pt idx="0">
                  <c:v>990</c:v>
                </c:pt>
                <c:pt idx="1">
                  <c:v>1015</c:v>
                </c:pt>
                <c:pt idx="2">
                  <c:v>1095</c:v>
                </c:pt>
                <c:pt idx="3">
                  <c:v>1275</c:v>
                </c:pt>
                <c:pt idx="4">
                  <c:v>1400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48-484A-97CA-21CC7E3C43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41586320"/>
        <c:axId val="341592080"/>
      </c:lineChart>
      <c:catAx>
        <c:axId val="3415863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Academic Year</a:t>
                </a:r>
              </a:p>
            </c:rich>
          </c:tx>
          <c:layout>
            <c:manualLayout>
              <c:xMode val="edge"/>
              <c:yMode val="edge"/>
              <c:x val="0.47432638135156135"/>
              <c:y val="0.934289525284749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592080"/>
        <c:crosses val="autoZero"/>
        <c:auto val="1"/>
        <c:lblAlgn val="ctr"/>
        <c:lblOffset val="100"/>
        <c:noMultiLvlLbl val="0"/>
      </c:catAx>
      <c:valAx>
        <c:axId val="341592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Students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586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Magistratura!$K$4:$K$8</c:f>
              <c:strCache>
                <c:ptCount val="5"/>
                <c:pt idx="0">
                  <c:v>2020/2021</c:v>
                </c:pt>
                <c:pt idx="1">
                  <c:v>2021/2022</c:v>
                </c:pt>
                <c:pt idx="2">
                  <c:v>2021/2022</c:v>
                </c:pt>
                <c:pt idx="3">
                  <c:v>2021/2022</c:v>
                </c:pt>
                <c:pt idx="4">
                  <c:v>2021/2022</c:v>
                </c:pt>
              </c:strCache>
            </c:strRef>
          </c:cat>
          <c:val>
            <c:numRef>
              <c:f>Magistratura!$L$4:$L$8</c:f>
              <c:numCache>
                <c:formatCode>General</c:formatCode>
                <c:ptCount val="5"/>
                <c:pt idx="0">
                  <c:v>126</c:v>
                </c:pt>
                <c:pt idx="1">
                  <c:v>133</c:v>
                </c:pt>
                <c:pt idx="2">
                  <c:v>142</c:v>
                </c:pt>
                <c:pt idx="3">
                  <c:v>159</c:v>
                </c:pt>
                <c:pt idx="4">
                  <c:v>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27-4E39-8CB0-59AC54969F6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15137968"/>
        <c:axId val="515138448"/>
      </c:lineChart>
      <c:catAx>
        <c:axId val="5151379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Academic Year</a:t>
                </a:r>
              </a:p>
            </c:rich>
          </c:tx>
          <c:layout>
            <c:manualLayout>
              <c:xMode val="edge"/>
              <c:yMode val="edge"/>
              <c:x val="0.474892295412633"/>
              <c:y val="0.933785981670323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5138448"/>
        <c:crosses val="autoZero"/>
        <c:auto val="1"/>
        <c:lblAlgn val="ctr"/>
        <c:lblOffset val="100"/>
        <c:noMultiLvlLbl val="0"/>
      </c:catAx>
      <c:valAx>
        <c:axId val="515138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Students </a:t>
                </a:r>
              </a:p>
            </c:rich>
          </c:tx>
          <c:layout>
            <c:manualLayout>
              <c:xMode val="edge"/>
              <c:yMode val="edge"/>
              <c:x val="0"/>
              <c:y val="0.3101354134011937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5137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9340A8-3AD1-334A-BB48-4A81A93EE198}" type="doc">
      <dgm:prSet loTypeId="urn:microsoft.com/office/officeart/2005/8/layout/radial6" loCatId="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CA4B360C-2F39-E045-A755-E01A71AEBB8A}">
      <dgm:prSet phldrT="[Text]"/>
      <dgm:spPr/>
      <dgm:t>
        <a:bodyPr/>
        <a:lstStyle/>
        <a:p>
          <a:r>
            <a:rPr lang="en-US" dirty="0"/>
            <a:t>Teaching and Learning Process</a:t>
          </a:r>
        </a:p>
        <a:p>
          <a:r>
            <a:rPr lang="en-US" dirty="0"/>
            <a:t>&amp;  </a:t>
          </a:r>
        </a:p>
        <a:p>
          <a:r>
            <a:rPr lang="en-US" dirty="0"/>
            <a:t>Curriculum Design</a:t>
          </a:r>
        </a:p>
      </dgm:t>
    </dgm:pt>
    <dgm:pt modelId="{5F6C6A73-3E63-9242-AA86-80F94410B4A5}" type="parTrans" cxnId="{33D0400F-81D4-6E45-A36C-7F4C78B8BB4B}">
      <dgm:prSet/>
      <dgm:spPr/>
      <dgm:t>
        <a:bodyPr/>
        <a:lstStyle/>
        <a:p>
          <a:endParaRPr lang="en-US"/>
        </a:p>
      </dgm:t>
    </dgm:pt>
    <dgm:pt modelId="{DC67E012-15BF-E945-8EDF-60B3493EA05F}" type="sibTrans" cxnId="{33D0400F-81D4-6E45-A36C-7F4C78B8BB4B}">
      <dgm:prSet/>
      <dgm:spPr/>
      <dgm:t>
        <a:bodyPr/>
        <a:lstStyle/>
        <a:p>
          <a:endParaRPr lang="en-US"/>
        </a:p>
      </dgm:t>
    </dgm:pt>
    <dgm:pt modelId="{F3E64835-E42A-6043-BA4F-9252AB6EEB57}">
      <dgm:prSet phldrT="[Text]"/>
      <dgm:spPr/>
      <dgm:t>
        <a:bodyPr/>
        <a:lstStyle/>
        <a:p>
          <a:r>
            <a:rPr lang="en-US" dirty="0"/>
            <a:t>Teaching Effectiveness </a:t>
          </a:r>
        </a:p>
      </dgm:t>
    </dgm:pt>
    <dgm:pt modelId="{22A1C664-D37D-EF4B-9D5D-A1D076E97766}" type="parTrans" cxnId="{C992BCEF-CE2D-F243-BCC6-BD01681C3B7C}">
      <dgm:prSet/>
      <dgm:spPr/>
      <dgm:t>
        <a:bodyPr/>
        <a:lstStyle/>
        <a:p>
          <a:endParaRPr lang="en-US"/>
        </a:p>
      </dgm:t>
    </dgm:pt>
    <dgm:pt modelId="{EBE6406A-FE54-1F42-90D9-6E7F997C97EC}" type="sibTrans" cxnId="{C992BCEF-CE2D-F243-BCC6-BD01681C3B7C}">
      <dgm:prSet/>
      <dgm:spPr/>
      <dgm:t>
        <a:bodyPr/>
        <a:lstStyle/>
        <a:p>
          <a:endParaRPr lang="en-US"/>
        </a:p>
      </dgm:t>
    </dgm:pt>
    <dgm:pt modelId="{9E299FFE-0AEE-D244-ADF5-FB2EF04CBA59}">
      <dgm:prSet phldrT="[Text]"/>
      <dgm:spPr/>
      <dgm:t>
        <a:bodyPr/>
        <a:lstStyle/>
        <a:p>
          <a:r>
            <a:rPr lang="en-US" dirty="0"/>
            <a:t>Teacher-student relationship</a:t>
          </a:r>
        </a:p>
      </dgm:t>
    </dgm:pt>
    <dgm:pt modelId="{2333B6BC-AB5C-9D4A-8ADB-48D8C924D133}" type="parTrans" cxnId="{2BA2263F-D1CE-BE4A-9AF5-1773667D13A8}">
      <dgm:prSet/>
      <dgm:spPr/>
      <dgm:t>
        <a:bodyPr/>
        <a:lstStyle/>
        <a:p>
          <a:endParaRPr lang="en-US"/>
        </a:p>
      </dgm:t>
    </dgm:pt>
    <dgm:pt modelId="{092DEA79-2EBA-8548-815B-0A6B94AF1BBD}" type="sibTrans" cxnId="{2BA2263F-D1CE-BE4A-9AF5-1773667D13A8}">
      <dgm:prSet/>
      <dgm:spPr/>
      <dgm:t>
        <a:bodyPr/>
        <a:lstStyle/>
        <a:p>
          <a:endParaRPr lang="en-US"/>
        </a:p>
      </dgm:t>
    </dgm:pt>
    <dgm:pt modelId="{66FCF084-0789-8A4F-B909-0CF3C021518B}">
      <dgm:prSet phldrT="[Text]"/>
      <dgm:spPr/>
      <dgm:t>
        <a:bodyPr/>
        <a:lstStyle/>
        <a:p>
          <a:r>
            <a:rPr lang="en-US" dirty="0"/>
            <a:t>Student’s perception </a:t>
          </a:r>
        </a:p>
      </dgm:t>
    </dgm:pt>
    <dgm:pt modelId="{6BB54F83-590B-E34B-B5D1-ADD32F37AFC9}" type="parTrans" cxnId="{4317102C-796A-E047-9984-180F5B258366}">
      <dgm:prSet/>
      <dgm:spPr/>
      <dgm:t>
        <a:bodyPr/>
        <a:lstStyle/>
        <a:p>
          <a:endParaRPr lang="en-US"/>
        </a:p>
      </dgm:t>
    </dgm:pt>
    <dgm:pt modelId="{B117E1A8-C81F-8344-98C6-C62D7743FD0E}" type="sibTrans" cxnId="{4317102C-796A-E047-9984-180F5B258366}">
      <dgm:prSet/>
      <dgm:spPr/>
      <dgm:t>
        <a:bodyPr/>
        <a:lstStyle/>
        <a:p>
          <a:endParaRPr lang="en-US"/>
        </a:p>
      </dgm:t>
    </dgm:pt>
    <dgm:pt modelId="{4D0D168A-2010-BA45-A6DD-BB924339898C}">
      <dgm:prSet phldrT="[Text]"/>
      <dgm:spPr/>
      <dgm:t>
        <a:bodyPr/>
        <a:lstStyle/>
        <a:p>
          <a:r>
            <a:rPr lang="en-US" dirty="0"/>
            <a:t>Student’s ability </a:t>
          </a:r>
        </a:p>
      </dgm:t>
    </dgm:pt>
    <dgm:pt modelId="{EC942D69-A251-7D46-8C15-9D80B4943479}" type="parTrans" cxnId="{DF15E2AF-B36D-604F-8C14-922F8FEB7491}">
      <dgm:prSet/>
      <dgm:spPr/>
      <dgm:t>
        <a:bodyPr/>
        <a:lstStyle/>
        <a:p>
          <a:endParaRPr lang="en-US"/>
        </a:p>
      </dgm:t>
    </dgm:pt>
    <dgm:pt modelId="{FAD7AF11-10E7-2B4D-827C-6173C351E56F}" type="sibTrans" cxnId="{DF15E2AF-B36D-604F-8C14-922F8FEB7491}">
      <dgm:prSet/>
      <dgm:spPr/>
      <dgm:t>
        <a:bodyPr/>
        <a:lstStyle/>
        <a:p>
          <a:endParaRPr lang="en-US"/>
        </a:p>
      </dgm:t>
    </dgm:pt>
    <dgm:pt modelId="{09A9B8BA-087B-A44D-A370-0132FF782BA2}">
      <dgm:prSet/>
      <dgm:spPr/>
      <dgm:t>
        <a:bodyPr/>
        <a:lstStyle/>
        <a:p>
          <a:r>
            <a:rPr lang="en-US" dirty="0"/>
            <a:t>Teacher’s perception</a:t>
          </a:r>
        </a:p>
      </dgm:t>
    </dgm:pt>
    <dgm:pt modelId="{41B4B709-2D8A-994E-95E1-419D3BDD4CEA}" type="parTrans" cxnId="{1F412ED4-698F-C043-8C8C-1499EACE2D14}">
      <dgm:prSet/>
      <dgm:spPr/>
      <dgm:t>
        <a:bodyPr/>
        <a:lstStyle/>
        <a:p>
          <a:endParaRPr lang="en-US"/>
        </a:p>
      </dgm:t>
    </dgm:pt>
    <dgm:pt modelId="{235BFC73-ADB2-884F-9723-69B920574AD0}" type="sibTrans" cxnId="{1F412ED4-698F-C043-8C8C-1499EACE2D14}">
      <dgm:prSet/>
      <dgm:spPr/>
      <dgm:t>
        <a:bodyPr/>
        <a:lstStyle/>
        <a:p>
          <a:endParaRPr lang="en-US"/>
        </a:p>
      </dgm:t>
    </dgm:pt>
    <dgm:pt modelId="{C4B4A59B-6861-4216-8BC0-38957E651A28}">
      <dgm:prSet phldrT="[Text]"/>
      <dgm:spPr/>
    </dgm:pt>
    <dgm:pt modelId="{E261A040-C4F8-402B-95E1-CA3D2CC46A85}" type="parTrans" cxnId="{97419EBC-2F9E-40A4-AD25-73304E2B3EC2}">
      <dgm:prSet/>
      <dgm:spPr/>
      <dgm:t>
        <a:bodyPr/>
        <a:lstStyle/>
        <a:p>
          <a:endParaRPr lang="en-US"/>
        </a:p>
      </dgm:t>
    </dgm:pt>
    <dgm:pt modelId="{70A8625D-E6D6-42D7-B753-E1AF111AA39F}" type="sibTrans" cxnId="{97419EBC-2F9E-40A4-AD25-73304E2B3EC2}">
      <dgm:prSet/>
      <dgm:spPr/>
      <dgm:t>
        <a:bodyPr/>
        <a:lstStyle/>
        <a:p>
          <a:endParaRPr lang="en-US"/>
        </a:p>
      </dgm:t>
    </dgm:pt>
    <dgm:pt modelId="{E872F196-4D9E-264A-9BE7-A6E6E7582712}" type="pres">
      <dgm:prSet presAssocID="{989340A8-3AD1-334A-BB48-4A81A93EE19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6C81776-8A94-8844-8FD7-B307A56658FE}" type="pres">
      <dgm:prSet presAssocID="{CA4B360C-2F39-E045-A755-E01A71AEBB8A}" presName="centerShape" presStyleLbl="node0" presStyleIdx="0" presStyleCnt="1" custLinFactNeighborX="959" custLinFactNeighborY="-1059"/>
      <dgm:spPr/>
    </dgm:pt>
    <dgm:pt modelId="{41D3CE19-09A7-704E-A9A4-6AA1A77F3F8A}" type="pres">
      <dgm:prSet presAssocID="{F3E64835-E42A-6043-BA4F-9252AB6EEB57}" presName="node" presStyleLbl="node1" presStyleIdx="0" presStyleCnt="5">
        <dgm:presLayoutVars>
          <dgm:bulletEnabled val="1"/>
        </dgm:presLayoutVars>
      </dgm:prSet>
      <dgm:spPr/>
    </dgm:pt>
    <dgm:pt modelId="{440CA7F9-5C3D-3044-83BE-063C78D95674}" type="pres">
      <dgm:prSet presAssocID="{F3E64835-E42A-6043-BA4F-9252AB6EEB57}" presName="dummy" presStyleCnt="0"/>
      <dgm:spPr/>
    </dgm:pt>
    <dgm:pt modelId="{E5522715-7493-E647-91D1-97575901FA39}" type="pres">
      <dgm:prSet presAssocID="{EBE6406A-FE54-1F42-90D9-6E7F997C97EC}" presName="sibTrans" presStyleLbl="sibTrans2D1" presStyleIdx="0" presStyleCnt="5"/>
      <dgm:spPr/>
    </dgm:pt>
    <dgm:pt modelId="{39BE1E42-903F-C144-9E15-BD12B6AA592C}" type="pres">
      <dgm:prSet presAssocID="{9E299FFE-0AEE-D244-ADF5-FB2EF04CBA59}" presName="node" presStyleLbl="node1" presStyleIdx="1" presStyleCnt="5">
        <dgm:presLayoutVars>
          <dgm:bulletEnabled val="1"/>
        </dgm:presLayoutVars>
      </dgm:prSet>
      <dgm:spPr/>
    </dgm:pt>
    <dgm:pt modelId="{5130EBCF-CD57-0847-9B44-FF93172B7B1D}" type="pres">
      <dgm:prSet presAssocID="{9E299FFE-0AEE-D244-ADF5-FB2EF04CBA59}" presName="dummy" presStyleCnt="0"/>
      <dgm:spPr/>
    </dgm:pt>
    <dgm:pt modelId="{0147F8C2-1CCC-DB4C-87A7-B0A9C617B73A}" type="pres">
      <dgm:prSet presAssocID="{092DEA79-2EBA-8548-815B-0A6B94AF1BBD}" presName="sibTrans" presStyleLbl="sibTrans2D1" presStyleIdx="1" presStyleCnt="5"/>
      <dgm:spPr/>
    </dgm:pt>
    <dgm:pt modelId="{8CDA0D12-E2FC-3D47-BB76-84125A0E7A77}" type="pres">
      <dgm:prSet presAssocID="{66FCF084-0789-8A4F-B909-0CF3C021518B}" presName="node" presStyleLbl="node1" presStyleIdx="2" presStyleCnt="5">
        <dgm:presLayoutVars>
          <dgm:bulletEnabled val="1"/>
        </dgm:presLayoutVars>
      </dgm:prSet>
      <dgm:spPr/>
    </dgm:pt>
    <dgm:pt modelId="{B5FB6499-978D-BD43-8A7B-367E63002C24}" type="pres">
      <dgm:prSet presAssocID="{66FCF084-0789-8A4F-B909-0CF3C021518B}" presName="dummy" presStyleCnt="0"/>
      <dgm:spPr/>
    </dgm:pt>
    <dgm:pt modelId="{6FAA4377-FDAD-2F4A-8E5D-5C2DE0209C35}" type="pres">
      <dgm:prSet presAssocID="{B117E1A8-C81F-8344-98C6-C62D7743FD0E}" presName="sibTrans" presStyleLbl="sibTrans2D1" presStyleIdx="2" presStyleCnt="5"/>
      <dgm:spPr/>
    </dgm:pt>
    <dgm:pt modelId="{17F7C8A8-6E29-4B4E-B8BD-FBD5C3D1F842}" type="pres">
      <dgm:prSet presAssocID="{4D0D168A-2010-BA45-A6DD-BB924339898C}" presName="node" presStyleLbl="node1" presStyleIdx="3" presStyleCnt="5">
        <dgm:presLayoutVars>
          <dgm:bulletEnabled val="1"/>
        </dgm:presLayoutVars>
      </dgm:prSet>
      <dgm:spPr/>
    </dgm:pt>
    <dgm:pt modelId="{E3162A86-C079-6444-93AF-8B45D7CF7D0C}" type="pres">
      <dgm:prSet presAssocID="{4D0D168A-2010-BA45-A6DD-BB924339898C}" presName="dummy" presStyleCnt="0"/>
      <dgm:spPr/>
    </dgm:pt>
    <dgm:pt modelId="{949F3B78-3159-0940-AFE2-12C501B5BAF0}" type="pres">
      <dgm:prSet presAssocID="{FAD7AF11-10E7-2B4D-827C-6173C351E56F}" presName="sibTrans" presStyleLbl="sibTrans2D1" presStyleIdx="3" presStyleCnt="5"/>
      <dgm:spPr/>
    </dgm:pt>
    <dgm:pt modelId="{5D5635ED-6B0A-094F-9AE4-5AF38030DA16}" type="pres">
      <dgm:prSet presAssocID="{09A9B8BA-087B-A44D-A370-0132FF782BA2}" presName="node" presStyleLbl="node1" presStyleIdx="4" presStyleCnt="5">
        <dgm:presLayoutVars>
          <dgm:bulletEnabled val="1"/>
        </dgm:presLayoutVars>
      </dgm:prSet>
      <dgm:spPr/>
    </dgm:pt>
    <dgm:pt modelId="{DF7FEF8E-7041-3C44-B652-8EDA65B5FB69}" type="pres">
      <dgm:prSet presAssocID="{09A9B8BA-087B-A44D-A370-0132FF782BA2}" presName="dummy" presStyleCnt="0"/>
      <dgm:spPr/>
    </dgm:pt>
    <dgm:pt modelId="{93280240-6187-D642-996C-7B220B978957}" type="pres">
      <dgm:prSet presAssocID="{235BFC73-ADB2-884F-9723-69B920574AD0}" presName="sibTrans" presStyleLbl="sibTrans2D1" presStyleIdx="4" presStyleCnt="5"/>
      <dgm:spPr/>
    </dgm:pt>
  </dgm:ptLst>
  <dgm:cxnLst>
    <dgm:cxn modelId="{33D0400F-81D4-6E45-A36C-7F4C78B8BB4B}" srcId="{989340A8-3AD1-334A-BB48-4A81A93EE198}" destId="{CA4B360C-2F39-E045-A755-E01A71AEBB8A}" srcOrd="0" destOrd="0" parTransId="{5F6C6A73-3E63-9242-AA86-80F94410B4A5}" sibTransId="{DC67E012-15BF-E945-8EDF-60B3493EA05F}"/>
    <dgm:cxn modelId="{56454811-AB46-1245-BB63-C5CBA75E724B}" type="presOf" srcId="{66FCF084-0789-8A4F-B909-0CF3C021518B}" destId="{8CDA0D12-E2FC-3D47-BB76-84125A0E7A77}" srcOrd="0" destOrd="0" presId="urn:microsoft.com/office/officeart/2005/8/layout/radial6"/>
    <dgm:cxn modelId="{4317102C-796A-E047-9984-180F5B258366}" srcId="{CA4B360C-2F39-E045-A755-E01A71AEBB8A}" destId="{66FCF084-0789-8A4F-B909-0CF3C021518B}" srcOrd="2" destOrd="0" parTransId="{6BB54F83-590B-E34B-B5D1-ADD32F37AFC9}" sibTransId="{B117E1A8-C81F-8344-98C6-C62D7743FD0E}"/>
    <dgm:cxn modelId="{D2E47633-42C1-9B49-A193-9F6EB48A8EB7}" type="presOf" srcId="{4D0D168A-2010-BA45-A6DD-BB924339898C}" destId="{17F7C8A8-6E29-4B4E-B8BD-FBD5C3D1F842}" srcOrd="0" destOrd="0" presId="urn:microsoft.com/office/officeart/2005/8/layout/radial6"/>
    <dgm:cxn modelId="{2BA2263F-D1CE-BE4A-9AF5-1773667D13A8}" srcId="{CA4B360C-2F39-E045-A755-E01A71AEBB8A}" destId="{9E299FFE-0AEE-D244-ADF5-FB2EF04CBA59}" srcOrd="1" destOrd="0" parTransId="{2333B6BC-AB5C-9D4A-8ADB-48D8C924D133}" sibTransId="{092DEA79-2EBA-8548-815B-0A6B94AF1BBD}"/>
    <dgm:cxn modelId="{F9BEAF5C-35AE-7242-A118-166DDC40F5B1}" type="presOf" srcId="{B117E1A8-C81F-8344-98C6-C62D7743FD0E}" destId="{6FAA4377-FDAD-2F4A-8E5D-5C2DE0209C35}" srcOrd="0" destOrd="0" presId="urn:microsoft.com/office/officeart/2005/8/layout/radial6"/>
    <dgm:cxn modelId="{9A779D65-1615-B649-8D23-8CAF991F6689}" type="presOf" srcId="{CA4B360C-2F39-E045-A755-E01A71AEBB8A}" destId="{66C81776-8A94-8844-8FD7-B307A56658FE}" srcOrd="0" destOrd="0" presId="urn:microsoft.com/office/officeart/2005/8/layout/radial6"/>
    <dgm:cxn modelId="{B54BD27E-F61D-924E-BCDC-78CBA40F954F}" type="presOf" srcId="{092DEA79-2EBA-8548-815B-0A6B94AF1BBD}" destId="{0147F8C2-1CCC-DB4C-87A7-B0A9C617B73A}" srcOrd="0" destOrd="0" presId="urn:microsoft.com/office/officeart/2005/8/layout/radial6"/>
    <dgm:cxn modelId="{BF5FC38D-8A99-544D-908D-46151EF7004E}" type="presOf" srcId="{9E299FFE-0AEE-D244-ADF5-FB2EF04CBA59}" destId="{39BE1E42-903F-C144-9E15-BD12B6AA592C}" srcOrd="0" destOrd="0" presId="urn:microsoft.com/office/officeart/2005/8/layout/radial6"/>
    <dgm:cxn modelId="{FC82A6AE-C927-2D4A-885C-17C0B8BFDFAF}" type="presOf" srcId="{235BFC73-ADB2-884F-9723-69B920574AD0}" destId="{93280240-6187-D642-996C-7B220B978957}" srcOrd="0" destOrd="0" presId="urn:microsoft.com/office/officeart/2005/8/layout/radial6"/>
    <dgm:cxn modelId="{DF15E2AF-B36D-604F-8C14-922F8FEB7491}" srcId="{CA4B360C-2F39-E045-A755-E01A71AEBB8A}" destId="{4D0D168A-2010-BA45-A6DD-BB924339898C}" srcOrd="3" destOrd="0" parTransId="{EC942D69-A251-7D46-8C15-9D80B4943479}" sibTransId="{FAD7AF11-10E7-2B4D-827C-6173C351E56F}"/>
    <dgm:cxn modelId="{97419EBC-2F9E-40A4-AD25-73304E2B3EC2}" srcId="{989340A8-3AD1-334A-BB48-4A81A93EE198}" destId="{C4B4A59B-6861-4216-8BC0-38957E651A28}" srcOrd="1" destOrd="0" parTransId="{E261A040-C4F8-402B-95E1-CA3D2CC46A85}" sibTransId="{70A8625D-E6D6-42D7-B753-E1AF111AA39F}"/>
    <dgm:cxn modelId="{96C604C5-979C-D541-872F-A40D1427E69C}" type="presOf" srcId="{EBE6406A-FE54-1F42-90D9-6E7F997C97EC}" destId="{E5522715-7493-E647-91D1-97575901FA39}" srcOrd="0" destOrd="0" presId="urn:microsoft.com/office/officeart/2005/8/layout/radial6"/>
    <dgm:cxn modelId="{1F412ED4-698F-C043-8C8C-1499EACE2D14}" srcId="{CA4B360C-2F39-E045-A755-E01A71AEBB8A}" destId="{09A9B8BA-087B-A44D-A370-0132FF782BA2}" srcOrd="4" destOrd="0" parTransId="{41B4B709-2D8A-994E-95E1-419D3BDD4CEA}" sibTransId="{235BFC73-ADB2-884F-9723-69B920574AD0}"/>
    <dgm:cxn modelId="{805F7BD4-7C16-1345-9CB0-763E1DB5620A}" type="presOf" srcId="{F3E64835-E42A-6043-BA4F-9252AB6EEB57}" destId="{41D3CE19-09A7-704E-A9A4-6AA1A77F3F8A}" srcOrd="0" destOrd="0" presId="urn:microsoft.com/office/officeart/2005/8/layout/radial6"/>
    <dgm:cxn modelId="{F709ABD7-C49D-1B41-8F22-C23248D66523}" type="presOf" srcId="{FAD7AF11-10E7-2B4D-827C-6173C351E56F}" destId="{949F3B78-3159-0940-AFE2-12C501B5BAF0}" srcOrd="0" destOrd="0" presId="urn:microsoft.com/office/officeart/2005/8/layout/radial6"/>
    <dgm:cxn modelId="{54A2FFE8-8C34-4644-86FF-C3ABF93317C3}" type="presOf" srcId="{989340A8-3AD1-334A-BB48-4A81A93EE198}" destId="{E872F196-4D9E-264A-9BE7-A6E6E7582712}" srcOrd="0" destOrd="0" presId="urn:microsoft.com/office/officeart/2005/8/layout/radial6"/>
    <dgm:cxn modelId="{C992BCEF-CE2D-F243-BCC6-BD01681C3B7C}" srcId="{CA4B360C-2F39-E045-A755-E01A71AEBB8A}" destId="{F3E64835-E42A-6043-BA4F-9252AB6EEB57}" srcOrd="0" destOrd="0" parTransId="{22A1C664-D37D-EF4B-9D5D-A1D076E97766}" sibTransId="{EBE6406A-FE54-1F42-90D9-6E7F997C97EC}"/>
    <dgm:cxn modelId="{0674BAFF-9FD5-0141-8705-6DA29F344308}" type="presOf" srcId="{09A9B8BA-087B-A44D-A370-0132FF782BA2}" destId="{5D5635ED-6B0A-094F-9AE4-5AF38030DA16}" srcOrd="0" destOrd="0" presId="urn:microsoft.com/office/officeart/2005/8/layout/radial6"/>
    <dgm:cxn modelId="{41E38D6D-659A-9447-9CC7-3E59CDFEE372}" type="presParOf" srcId="{E872F196-4D9E-264A-9BE7-A6E6E7582712}" destId="{66C81776-8A94-8844-8FD7-B307A56658FE}" srcOrd="0" destOrd="0" presId="urn:microsoft.com/office/officeart/2005/8/layout/radial6"/>
    <dgm:cxn modelId="{DDB5794D-5301-7144-8111-33827B32F13D}" type="presParOf" srcId="{E872F196-4D9E-264A-9BE7-A6E6E7582712}" destId="{41D3CE19-09A7-704E-A9A4-6AA1A77F3F8A}" srcOrd="1" destOrd="0" presId="urn:microsoft.com/office/officeart/2005/8/layout/radial6"/>
    <dgm:cxn modelId="{67A455A6-8DFB-9340-9593-A58EF3BE0237}" type="presParOf" srcId="{E872F196-4D9E-264A-9BE7-A6E6E7582712}" destId="{440CA7F9-5C3D-3044-83BE-063C78D95674}" srcOrd="2" destOrd="0" presId="urn:microsoft.com/office/officeart/2005/8/layout/radial6"/>
    <dgm:cxn modelId="{5A64B45F-B51C-8540-A24E-A7F934DBA92A}" type="presParOf" srcId="{E872F196-4D9E-264A-9BE7-A6E6E7582712}" destId="{E5522715-7493-E647-91D1-97575901FA39}" srcOrd="3" destOrd="0" presId="urn:microsoft.com/office/officeart/2005/8/layout/radial6"/>
    <dgm:cxn modelId="{03B72AC3-1845-A84E-B52E-A7EECE017A14}" type="presParOf" srcId="{E872F196-4D9E-264A-9BE7-A6E6E7582712}" destId="{39BE1E42-903F-C144-9E15-BD12B6AA592C}" srcOrd="4" destOrd="0" presId="urn:microsoft.com/office/officeart/2005/8/layout/radial6"/>
    <dgm:cxn modelId="{E8E7A1C6-170A-474C-B3C6-D6384FABD559}" type="presParOf" srcId="{E872F196-4D9E-264A-9BE7-A6E6E7582712}" destId="{5130EBCF-CD57-0847-9B44-FF93172B7B1D}" srcOrd="5" destOrd="0" presId="urn:microsoft.com/office/officeart/2005/8/layout/radial6"/>
    <dgm:cxn modelId="{DABACE52-FA1D-5247-820B-C60C5CF521BC}" type="presParOf" srcId="{E872F196-4D9E-264A-9BE7-A6E6E7582712}" destId="{0147F8C2-1CCC-DB4C-87A7-B0A9C617B73A}" srcOrd="6" destOrd="0" presId="urn:microsoft.com/office/officeart/2005/8/layout/radial6"/>
    <dgm:cxn modelId="{B9379314-5315-5946-BB9C-3A2435E9440A}" type="presParOf" srcId="{E872F196-4D9E-264A-9BE7-A6E6E7582712}" destId="{8CDA0D12-E2FC-3D47-BB76-84125A0E7A77}" srcOrd="7" destOrd="0" presId="urn:microsoft.com/office/officeart/2005/8/layout/radial6"/>
    <dgm:cxn modelId="{9DC32CD6-0EFA-3D4F-9B1E-514FBCF73B1F}" type="presParOf" srcId="{E872F196-4D9E-264A-9BE7-A6E6E7582712}" destId="{B5FB6499-978D-BD43-8A7B-367E63002C24}" srcOrd="8" destOrd="0" presId="urn:microsoft.com/office/officeart/2005/8/layout/radial6"/>
    <dgm:cxn modelId="{9B1B8153-29DE-7146-B7A0-DD551CD1A390}" type="presParOf" srcId="{E872F196-4D9E-264A-9BE7-A6E6E7582712}" destId="{6FAA4377-FDAD-2F4A-8E5D-5C2DE0209C35}" srcOrd="9" destOrd="0" presId="urn:microsoft.com/office/officeart/2005/8/layout/radial6"/>
    <dgm:cxn modelId="{6AE56C99-A235-9246-9670-001FAC34F18C}" type="presParOf" srcId="{E872F196-4D9E-264A-9BE7-A6E6E7582712}" destId="{17F7C8A8-6E29-4B4E-B8BD-FBD5C3D1F842}" srcOrd="10" destOrd="0" presId="urn:microsoft.com/office/officeart/2005/8/layout/radial6"/>
    <dgm:cxn modelId="{6212E26D-7CB4-8548-A91B-4F3441F00C38}" type="presParOf" srcId="{E872F196-4D9E-264A-9BE7-A6E6E7582712}" destId="{E3162A86-C079-6444-93AF-8B45D7CF7D0C}" srcOrd="11" destOrd="0" presId="urn:microsoft.com/office/officeart/2005/8/layout/radial6"/>
    <dgm:cxn modelId="{9B2E91CE-2E2D-1248-ADA9-B8378F147423}" type="presParOf" srcId="{E872F196-4D9E-264A-9BE7-A6E6E7582712}" destId="{949F3B78-3159-0940-AFE2-12C501B5BAF0}" srcOrd="12" destOrd="0" presId="urn:microsoft.com/office/officeart/2005/8/layout/radial6"/>
    <dgm:cxn modelId="{E82CD059-5377-CB4A-AD46-FF3FB10CA9B1}" type="presParOf" srcId="{E872F196-4D9E-264A-9BE7-A6E6E7582712}" destId="{5D5635ED-6B0A-094F-9AE4-5AF38030DA16}" srcOrd="13" destOrd="0" presId="urn:microsoft.com/office/officeart/2005/8/layout/radial6"/>
    <dgm:cxn modelId="{BBE9710E-63A1-9343-B3EB-E9C33C5CE52E}" type="presParOf" srcId="{E872F196-4D9E-264A-9BE7-A6E6E7582712}" destId="{DF7FEF8E-7041-3C44-B652-8EDA65B5FB69}" srcOrd="14" destOrd="0" presId="urn:microsoft.com/office/officeart/2005/8/layout/radial6"/>
    <dgm:cxn modelId="{14702B68-D035-6C4E-BBA0-685A7D7C02FE}" type="presParOf" srcId="{E872F196-4D9E-264A-9BE7-A6E6E7582712}" destId="{93280240-6187-D642-996C-7B220B978957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C545A3-5B71-4FB3-AA86-7309A11E53D5}" type="doc">
      <dgm:prSet loTypeId="urn:microsoft.com/office/officeart/2005/8/layout/hProcess7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82F49D02-A8C5-4053-A38C-243DC6775CB4}">
      <dgm:prSet phldrT="[Text]"/>
      <dgm:spPr/>
      <dgm:t>
        <a:bodyPr/>
        <a:lstStyle/>
        <a:p>
          <a:r>
            <a:rPr lang="en-US" dirty="0"/>
            <a:t>Stage I</a:t>
          </a:r>
        </a:p>
      </dgm:t>
    </dgm:pt>
    <dgm:pt modelId="{2A697981-7F37-4114-9F81-A42F92C8A6C6}" type="parTrans" cxnId="{7A798D08-6369-4036-816C-8D9BFBBA313D}">
      <dgm:prSet/>
      <dgm:spPr/>
      <dgm:t>
        <a:bodyPr/>
        <a:lstStyle/>
        <a:p>
          <a:endParaRPr lang="en-US"/>
        </a:p>
      </dgm:t>
    </dgm:pt>
    <dgm:pt modelId="{EB3E6F57-931C-4583-B72E-6C920A109C7D}" type="sibTrans" cxnId="{7A798D08-6369-4036-816C-8D9BFBBA313D}">
      <dgm:prSet/>
      <dgm:spPr/>
      <dgm:t>
        <a:bodyPr/>
        <a:lstStyle/>
        <a:p>
          <a:endParaRPr lang="en-US"/>
        </a:p>
      </dgm:t>
    </dgm:pt>
    <dgm:pt modelId="{B9A680B9-1820-45DA-A3AE-23C400AB66F0}">
      <dgm:prSet phldrT="[Text]"/>
      <dgm:spPr/>
      <dgm:t>
        <a:bodyPr/>
        <a:lstStyle/>
        <a:p>
          <a:endParaRPr lang="en-US" dirty="0"/>
        </a:p>
        <a:p>
          <a:endParaRPr lang="en-US" dirty="0"/>
        </a:p>
        <a:p>
          <a:r>
            <a:rPr lang="en-US" dirty="0"/>
            <a:t>Literature Review &amp; 3 Focus Group Interviews</a:t>
          </a:r>
        </a:p>
      </dgm:t>
    </dgm:pt>
    <dgm:pt modelId="{D4D81068-855D-4DE7-A094-AB03085C06C5}" type="parTrans" cxnId="{3B3B4F2A-82FA-49A6-B10D-CE663B1000B5}">
      <dgm:prSet/>
      <dgm:spPr/>
      <dgm:t>
        <a:bodyPr/>
        <a:lstStyle/>
        <a:p>
          <a:endParaRPr lang="en-US"/>
        </a:p>
      </dgm:t>
    </dgm:pt>
    <dgm:pt modelId="{F5FC0623-EA9B-49F3-A328-A4FE751B2015}" type="sibTrans" cxnId="{3B3B4F2A-82FA-49A6-B10D-CE663B1000B5}">
      <dgm:prSet/>
      <dgm:spPr/>
      <dgm:t>
        <a:bodyPr/>
        <a:lstStyle/>
        <a:p>
          <a:endParaRPr lang="en-US"/>
        </a:p>
      </dgm:t>
    </dgm:pt>
    <dgm:pt modelId="{A8F0B6BE-AEEF-4DDC-ACE9-1DBBCB46A085}">
      <dgm:prSet phldrT="[Text]"/>
      <dgm:spPr/>
      <dgm:t>
        <a:bodyPr/>
        <a:lstStyle/>
        <a:p>
          <a:r>
            <a:rPr lang="en-US" dirty="0"/>
            <a:t>Stage II</a:t>
          </a:r>
        </a:p>
      </dgm:t>
    </dgm:pt>
    <dgm:pt modelId="{D8113539-515F-42DA-88B7-687F76419BD8}" type="parTrans" cxnId="{808E260F-1CE4-4732-B114-AC61F9323A2B}">
      <dgm:prSet/>
      <dgm:spPr/>
      <dgm:t>
        <a:bodyPr/>
        <a:lstStyle/>
        <a:p>
          <a:endParaRPr lang="en-US"/>
        </a:p>
      </dgm:t>
    </dgm:pt>
    <dgm:pt modelId="{7E95DAAF-26A6-482D-AC34-5821CD763A69}" type="sibTrans" cxnId="{808E260F-1CE4-4732-B114-AC61F9323A2B}">
      <dgm:prSet/>
      <dgm:spPr/>
      <dgm:t>
        <a:bodyPr/>
        <a:lstStyle/>
        <a:p>
          <a:endParaRPr lang="en-US"/>
        </a:p>
      </dgm:t>
    </dgm:pt>
    <dgm:pt modelId="{97938575-7756-47E0-A237-7029A55D0091}">
      <dgm:prSet phldrT="[Text]"/>
      <dgm:spPr/>
      <dgm:t>
        <a:bodyPr/>
        <a:lstStyle/>
        <a:p>
          <a:endParaRPr lang="en-US" dirty="0"/>
        </a:p>
        <a:p>
          <a:endParaRPr lang="en-US" dirty="0"/>
        </a:p>
        <a:p>
          <a:r>
            <a:rPr lang="en-US" dirty="0"/>
            <a:t>Thematic Analysis </a:t>
          </a:r>
        </a:p>
      </dgm:t>
    </dgm:pt>
    <dgm:pt modelId="{B6556DC2-EE72-4962-A1B8-01E4D16B8B64}" type="parTrans" cxnId="{0DEDA2A7-291E-49DA-855D-2A8E00621F8A}">
      <dgm:prSet/>
      <dgm:spPr/>
      <dgm:t>
        <a:bodyPr/>
        <a:lstStyle/>
        <a:p>
          <a:endParaRPr lang="en-US"/>
        </a:p>
      </dgm:t>
    </dgm:pt>
    <dgm:pt modelId="{EF4FE412-1A6B-4D80-88D8-1BAB9601F2F3}" type="sibTrans" cxnId="{0DEDA2A7-291E-49DA-855D-2A8E00621F8A}">
      <dgm:prSet/>
      <dgm:spPr/>
      <dgm:t>
        <a:bodyPr/>
        <a:lstStyle/>
        <a:p>
          <a:endParaRPr lang="en-US"/>
        </a:p>
      </dgm:t>
    </dgm:pt>
    <dgm:pt modelId="{9F360E4C-C994-462E-AC40-1710D5F7C635}">
      <dgm:prSet phldrT="[Text]"/>
      <dgm:spPr/>
      <dgm:t>
        <a:bodyPr/>
        <a:lstStyle/>
        <a:p>
          <a:r>
            <a:rPr lang="en-US" dirty="0"/>
            <a:t>Stage III</a:t>
          </a:r>
        </a:p>
      </dgm:t>
    </dgm:pt>
    <dgm:pt modelId="{DA07ACAF-AE85-4E56-B999-159BE71EFB3F}" type="parTrans" cxnId="{0F7DF975-0020-4B96-AB5A-B6B07EF06085}">
      <dgm:prSet/>
      <dgm:spPr/>
      <dgm:t>
        <a:bodyPr/>
        <a:lstStyle/>
        <a:p>
          <a:endParaRPr lang="en-US"/>
        </a:p>
      </dgm:t>
    </dgm:pt>
    <dgm:pt modelId="{D1BB3F5E-6D6D-4953-B576-9FEE3162E606}" type="sibTrans" cxnId="{0F7DF975-0020-4B96-AB5A-B6B07EF06085}">
      <dgm:prSet/>
      <dgm:spPr/>
      <dgm:t>
        <a:bodyPr/>
        <a:lstStyle/>
        <a:p>
          <a:endParaRPr lang="en-US"/>
        </a:p>
      </dgm:t>
    </dgm:pt>
    <dgm:pt modelId="{94DAC01B-287F-4C4B-A1C1-3A7F680E401C}">
      <dgm:prSet phldrT="[Text]"/>
      <dgm:spPr/>
      <dgm:t>
        <a:bodyPr/>
        <a:lstStyle/>
        <a:p>
          <a:endParaRPr lang="en-US" dirty="0"/>
        </a:p>
        <a:p>
          <a:endParaRPr lang="en-US" dirty="0"/>
        </a:p>
        <a:p>
          <a:r>
            <a:rPr lang="en-US" dirty="0"/>
            <a:t>Holistic interpretation  </a:t>
          </a:r>
        </a:p>
      </dgm:t>
    </dgm:pt>
    <dgm:pt modelId="{72FB74D0-F5C8-4250-A0FB-E57F5DFE0CDA}" type="parTrans" cxnId="{0F0F5397-2F88-4E11-86FA-F4FCCAC296B4}">
      <dgm:prSet/>
      <dgm:spPr/>
      <dgm:t>
        <a:bodyPr/>
        <a:lstStyle/>
        <a:p>
          <a:endParaRPr lang="en-US"/>
        </a:p>
      </dgm:t>
    </dgm:pt>
    <dgm:pt modelId="{22FE8BEF-5BC8-4245-B1CF-45A17D72A28B}" type="sibTrans" cxnId="{0F0F5397-2F88-4E11-86FA-F4FCCAC296B4}">
      <dgm:prSet/>
      <dgm:spPr/>
      <dgm:t>
        <a:bodyPr/>
        <a:lstStyle/>
        <a:p>
          <a:endParaRPr lang="en-US"/>
        </a:p>
      </dgm:t>
    </dgm:pt>
    <dgm:pt modelId="{D3F81B65-04E2-4CDC-91DE-52EEC5AA5981}" type="pres">
      <dgm:prSet presAssocID="{FBC545A3-5B71-4FB3-AA86-7309A11E53D5}" presName="Name0" presStyleCnt="0">
        <dgm:presLayoutVars>
          <dgm:dir/>
          <dgm:animLvl val="lvl"/>
          <dgm:resizeHandles val="exact"/>
        </dgm:presLayoutVars>
      </dgm:prSet>
      <dgm:spPr/>
    </dgm:pt>
    <dgm:pt modelId="{538CF488-095F-439D-9703-B23515500FB6}" type="pres">
      <dgm:prSet presAssocID="{82F49D02-A8C5-4053-A38C-243DC6775CB4}" presName="compositeNode" presStyleCnt="0">
        <dgm:presLayoutVars>
          <dgm:bulletEnabled val="1"/>
        </dgm:presLayoutVars>
      </dgm:prSet>
      <dgm:spPr/>
    </dgm:pt>
    <dgm:pt modelId="{B2C246D7-FC17-4F74-A496-968FAA8D88D1}" type="pres">
      <dgm:prSet presAssocID="{82F49D02-A8C5-4053-A38C-243DC6775CB4}" presName="bgRect" presStyleLbl="node1" presStyleIdx="0" presStyleCnt="3"/>
      <dgm:spPr/>
    </dgm:pt>
    <dgm:pt modelId="{72115AB5-DFBE-44B6-8C24-77358BA8DB05}" type="pres">
      <dgm:prSet presAssocID="{82F49D02-A8C5-4053-A38C-243DC6775CB4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19B11834-D170-457F-B0E9-D1A515DE1606}" type="pres">
      <dgm:prSet presAssocID="{82F49D02-A8C5-4053-A38C-243DC6775CB4}" presName="childNode" presStyleLbl="node1" presStyleIdx="0" presStyleCnt="3">
        <dgm:presLayoutVars>
          <dgm:bulletEnabled val="1"/>
        </dgm:presLayoutVars>
      </dgm:prSet>
      <dgm:spPr/>
    </dgm:pt>
    <dgm:pt modelId="{5D30D777-E017-4E22-92D1-7AED0627BA9D}" type="pres">
      <dgm:prSet presAssocID="{EB3E6F57-931C-4583-B72E-6C920A109C7D}" presName="hSp" presStyleCnt="0"/>
      <dgm:spPr/>
    </dgm:pt>
    <dgm:pt modelId="{92255CF0-8220-4970-AFE3-95A6985F3CB1}" type="pres">
      <dgm:prSet presAssocID="{EB3E6F57-931C-4583-B72E-6C920A109C7D}" presName="vProcSp" presStyleCnt="0"/>
      <dgm:spPr/>
    </dgm:pt>
    <dgm:pt modelId="{349C6486-B585-417A-99CE-44BBC16EDCE7}" type="pres">
      <dgm:prSet presAssocID="{EB3E6F57-931C-4583-B72E-6C920A109C7D}" presName="vSp1" presStyleCnt="0"/>
      <dgm:spPr/>
    </dgm:pt>
    <dgm:pt modelId="{1D90FF83-D91A-42CB-84D9-C86E0F0A4E54}" type="pres">
      <dgm:prSet presAssocID="{EB3E6F57-931C-4583-B72E-6C920A109C7D}" presName="simulatedConn" presStyleLbl="solidFgAcc1" presStyleIdx="0" presStyleCnt="2"/>
      <dgm:spPr/>
    </dgm:pt>
    <dgm:pt modelId="{474288BF-C20E-4E0E-916A-C0B82E676995}" type="pres">
      <dgm:prSet presAssocID="{EB3E6F57-931C-4583-B72E-6C920A109C7D}" presName="vSp2" presStyleCnt="0"/>
      <dgm:spPr/>
    </dgm:pt>
    <dgm:pt modelId="{4B785856-D371-4E5A-98AE-CE46561C7EC7}" type="pres">
      <dgm:prSet presAssocID="{EB3E6F57-931C-4583-B72E-6C920A109C7D}" presName="sibTrans" presStyleCnt="0"/>
      <dgm:spPr/>
    </dgm:pt>
    <dgm:pt modelId="{3CB6EB14-508D-425D-86BF-4C87AECC7445}" type="pres">
      <dgm:prSet presAssocID="{A8F0B6BE-AEEF-4DDC-ACE9-1DBBCB46A085}" presName="compositeNode" presStyleCnt="0">
        <dgm:presLayoutVars>
          <dgm:bulletEnabled val="1"/>
        </dgm:presLayoutVars>
      </dgm:prSet>
      <dgm:spPr/>
    </dgm:pt>
    <dgm:pt modelId="{61EA80C3-B149-4F33-A127-31A8896B3FF4}" type="pres">
      <dgm:prSet presAssocID="{A8F0B6BE-AEEF-4DDC-ACE9-1DBBCB46A085}" presName="bgRect" presStyleLbl="node1" presStyleIdx="1" presStyleCnt="3"/>
      <dgm:spPr/>
    </dgm:pt>
    <dgm:pt modelId="{2BB89DD3-8222-4145-AF12-0D048749C547}" type="pres">
      <dgm:prSet presAssocID="{A8F0B6BE-AEEF-4DDC-ACE9-1DBBCB46A085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A55E9A7A-018F-4E3D-B406-FE9BAC234134}" type="pres">
      <dgm:prSet presAssocID="{A8F0B6BE-AEEF-4DDC-ACE9-1DBBCB46A085}" presName="childNode" presStyleLbl="node1" presStyleIdx="1" presStyleCnt="3">
        <dgm:presLayoutVars>
          <dgm:bulletEnabled val="1"/>
        </dgm:presLayoutVars>
      </dgm:prSet>
      <dgm:spPr/>
    </dgm:pt>
    <dgm:pt modelId="{2D8F2359-50EC-490D-BAC2-DEAC353A0D35}" type="pres">
      <dgm:prSet presAssocID="{7E95DAAF-26A6-482D-AC34-5821CD763A69}" presName="hSp" presStyleCnt="0"/>
      <dgm:spPr/>
    </dgm:pt>
    <dgm:pt modelId="{3D8A7F1B-5B82-4457-A45F-BD6729210B74}" type="pres">
      <dgm:prSet presAssocID="{7E95DAAF-26A6-482D-AC34-5821CD763A69}" presName="vProcSp" presStyleCnt="0"/>
      <dgm:spPr/>
    </dgm:pt>
    <dgm:pt modelId="{6BC63495-5088-4A4C-B7EB-DCA7C4E99631}" type="pres">
      <dgm:prSet presAssocID="{7E95DAAF-26A6-482D-AC34-5821CD763A69}" presName="vSp1" presStyleCnt="0"/>
      <dgm:spPr/>
    </dgm:pt>
    <dgm:pt modelId="{C0F633D0-B86C-41FF-BB64-AB175D4F4A0A}" type="pres">
      <dgm:prSet presAssocID="{7E95DAAF-26A6-482D-AC34-5821CD763A69}" presName="simulatedConn" presStyleLbl="solidFgAcc1" presStyleIdx="1" presStyleCnt="2"/>
      <dgm:spPr/>
    </dgm:pt>
    <dgm:pt modelId="{33F547DF-E9A4-447D-A6A3-703A69CAC57F}" type="pres">
      <dgm:prSet presAssocID="{7E95DAAF-26A6-482D-AC34-5821CD763A69}" presName="vSp2" presStyleCnt="0"/>
      <dgm:spPr/>
    </dgm:pt>
    <dgm:pt modelId="{EA03320C-9298-453B-8852-09AA6FC3F5EF}" type="pres">
      <dgm:prSet presAssocID="{7E95DAAF-26A6-482D-AC34-5821CD763A69}" presName="sibTrans" presStyleCnt="0"/>
      <dgm:spPr/>
    </dgm:pt>
    <dgm:pt modelId="{0FF7FBA8-292D-4728-BBCA-BA827BEBE8DA}" type="pres">
      <dgm:prSet presAssocID="{9F360E4C-C994-462E-AC40-1710D5F7C635}" presName="compositeNode" presStyleCnt="0">
        <dgm:presLayoutVars>
          <dgm:bulletEnabled val="1"/>
        </dgm:presLayoutVars>
      </dgm:prSet>
      <dgm:spPr/>
    </dgm:pt>
    <dgm:pt modelId="{659949AE-959A-4151-A09D-4877481BC57E}" type="pres">
      <dgm:prSet presAssocID="{9F360E4C-C994-462E-AC40-1710D5F7C635}" presName="bgRect" presStyleLbl="node1" presStyleIdx="2" presStyleCnt="3"/>
      <dgm:spPr/>
    </dgm:pt>
    <dgm:pt modelId="{61395652-4E10-462A-9415-23AB7A41A617}" type="pres">
      <dgm:prSet presAssocID="{9F360E4C-C994-462E-AC40-1710D5F7C635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134F9023-4D5C-4A22-A57C-16173A35DCF2}" type="pres">
      <dgm:prSet presAssocID="{9F360E4C-C994-462E-AC40-1710D5F7C635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D4E21801-2B85-4816-9744-4B372F4F0F87}" type="presOf" srcId="{FBC545A3-5B71-4FB3-AA86-7309A11E53D5}" destId="{D3F81B65-04E2-4CDC-91DE-52EEC5AA5981}" srcOrd="0" destOrd="0" presId="urn:microsoft.com/office/officeart/2005/8/layout/hProcess7"/>
    <dgm:cxn modelId="{7A798D08-6369-4036-816C-8D9BFBBA313D}" srcId="{FBC545A3-5B71-4FB3-AA86-7309A11E53D5}" destId="{82F49D02-A8C5-4053-A38C-243DC6775CB4}" srcOrd="0" destOrd="0" parTransId="{2A697981-7F37-4114-9F81-A42F92C8A6C6}" sibTransId="{EB3E6F57-931C-4583-B72E-6C920A109C7D}"/>
    <dgm:cxn modelId="{808E260F-1CE4-4732-B114-AC61F9323A2B}" srcId="{FBC545A3-5B71-4FB3-AA86-7309A11E53D5}" destId="{A8F0B6BE-AEEF-4DDC-ACE9-1DBBCB46A085}" srcOrd="1" destOrd="0" parTransId="{D8113539-515F-42DA-88B7-687F76419BD8}" sibTransId="{7E95DAAF-26A6-482D-AC34-5821CD763A69}"/>
    <dgm:cxn modelId="{3B3B4F2A-82FA-49A6-B10D-CE663B1000B5}" srcId="{82F49D02-A8C5-4053-A38C-243DC6775CB4}" destId="{B9A680B9-1820-45DA-A3AE-23C400AB66F0}" srcOrd="0" destOrd="0" parTransId="{D4D81068-855D-4DE7-A094-AB03085C06C5}" sibTransId="{F5FC0623-EA9B-49F3-A328-A4FE751B2015}"/>
    <dgm:cxn modelId="{8A696541-8382-4717-B6AA-C9070B8CD1A2}" type="presOf" srcId="{9F360E4C-C994-462E-AC40-1710D5F7C635}" destId="{659949AE-959A-4151-A09D-4877481BC57E}" srcOrd="0" destOrd="0" presId="urn:microsoft.com/office/officeart/2005/8/layout/hProcess7"/>
    <dgm:cxn modelId="{79DBAE4C-F5B5-41A9-BC11-15E67D901C1B}" type="presOf" srcId="{82F49D02-A8C5-4053-A38C-243DC6775CB4}" destId="{72115AB5-DFBE-44B6-8C24-77358BA8DB05}" srcOrd="1" destOrd="0" presId="urn:microsoft.com/office/officeart/2005/8/layout/hProcess7"/>
    <dgm:cxn modelId="{91C6C370-6CBF-4870-9770-8D5082EC92E6}" type="presOf" srcId="{94DAC01B-287F-4C4B-A1C1-3A7F680E401C}" destId="{134F9023-4D5C-4A22-A57C-16173A35DCF2}" srcOrd="0" destOrd="0" presId="urn:microsoft.com/office/officeart/2005/8/layout/hProcess7"/>
    <dgm:cxn modelId="{0F7DF975-0020-4B96-AB5A-B6B07EF06085}" srcId="{FBC545A3-5B71-4FB3-AA86-7309A11E53D5}" destId="{9F360E4C-C994-462E-AC40-1710D5F7C635}" srcOrd="2" destOrd="0" parTransId="{DA07ACAF-AE85-4E56-B999-159BE71EFB3F}" sibTransId="{D1BB3F5E-6D6D-4953-B576-9FEE3162E606}"/>
    <dgm:cxn modelId="{8C8CE68C-E4A4-4B77-8362-EA2FE03881FA}" type="presOf" srcId="{97938575-7756-47E0-A237-7029A55D0091}" destId="{A55E9A7A-018F-4E3D-B406-FE9BAC234134}" srcOrd="0" destOrd="0" presId="urn:microsoft.com/office/officeart/2005/8/layout/hProcess7"/>
    <dgm:cxn modelId="{0F0F5397-2F88-4E11-86FA-F4FCCAC296B4}" srcId="{9F360E4C-C994-462E-AC40-1710D5F7C635}" destId="{94DAC01B-287F-4C4B-A1C1-3A7F680E401C}" srcOrd="0" destOrd="0" parTransId="{72FB74D0-F5C8-4250-A0FB-E57F5DFE0CDA}" sibTransId="{22FE8BEF-5BC8-4245-B1CF-45A17D72A28B}"/>
    <dgm:cxn modelId="{0DEDA2A7-291E-49DA-855D-2A8E00621F8A}" srcId="{A8F0B6BE-AEEF-4DDC-ACE9-1DBBCB46A085}" destId="{97938575-7756-47E0-A237-7029A55D0091}" srcOrd="0" destOrd="0" parTransId="{B6556DC2-EE72-4962-A1B8-01E4D16B8B64}" sibTransId="{EF4FE412-1A6B-4D80-88D8-1BAB9601F2F3}"/>
    <dgm:cxn modelId="{A41FEEBE-52EA-4824-9651-EECA9DD2B6D9}" type="presOf" srcId="{A8F0B6BE-AEEF-4DDC-ACE9-1DBBCB46A085}" destId="{2BB89DD3-8222-4145-AF12-0D048749C547}" srcOrd="1" destOrd="0" presId="urn:microsoft.com/office/officeart/2005/8/layout/hProcess7"/>
    <dgm:cxn modelId="{4D995BF2-0034-4495-A327-3D700C78A401}" type="presOf" srcId="{9F360E4C-C994-462E-AC40-1710D5F7C635}" destId="{61395652-4E10-462A-9415-23AB7A41A617}" srcOrd="1" destOrd="0" presId="urn:microsoft.com/office/officeart/2005/8/layout/hProcess7"/>
    <dgm:cxn modelId="{063551F4-A02C-4E65-B4E1-FC545A9FAEA7}" type="presOf" srcId="{B9A680B9-1820-45DA-A3AE-23C400AB66F0}" destId="{19B11834-D170-457F-B0E9-D1A515DE1606}" srcOrd="0" destOrd="0" presId="urn:microsoft.com/office/officeart/2005/8/layout/hProcess7"/>
    <dgm:cxn modelId="{B4F6A3F6-69B5-41E4-993C-6E75FC60AAFF}" type="presOf" srcId="{A8F0B6BE-AEEF-4DDC-ACE9-1DBBCB46A085}" destId="{61EA80C3-B149-4F33-A127-31A8896B3FF4}" srcOrd="0" destOrd="0" presId="urn:microsoft.com/office/officeart/2005/8/layout/hProcess7"/>
    <dgm:cxn modelId="{04E66DF8-5104-49D1-B750-5ACC0887D333}" type="presOf" srcId="{82F49D02-A8C5-4053-A38C-243DC6775CB4}" destId="{B2C246D7-FC17-4F74-A496-968FAA8D88D1}" srcOrd="0" destOrd="0" presId="urn:microsoft.com/office/officeart/2005/8/layout/hProcess7"/>
    <dgm:cxn modelId="{E543EFE2-E8C3-41D8-A864-CD7A6CDF7ED7}" type="presParOf" srcId="{D3F81B65-04E2-4CDC-91DE-52EEC5AA5981}" destId="{538CF488-095F-439D-9703-B23515500FB6}" srcOrd="0" destOrd="0" presId="urn:microsoft.com/office/officeart/2005/8/layout/hProcess7"/>
    <dgm:cxn modelId="{1072790B-14D6-4D61-8606-0B654A98C044}" type="presParOf" srcId="{538CF488-095F-439D-9703-B23515500FB6}" destId="{B2C246D7-FC17-4F74-A496-968FAA8D88D1}" srcOrd="0" destOrd="0" presId="urn:microsoft.com/office/officeart/2005/8/layout/hProcess7"/>
    <dgm:cxn modelId="{93B61BFC-31EE-474E-ABDB-DA919EE2718F}" type="presParOf" srcId="{538CF488-095F-439D-9703-B23515500FB6}" destId="{72115AB5-DFBE-44B6-8C24-77358BA8DB05}" srcOrd="1" destOrd="0" presId="urn:microsoft.com/office/officeart/2005/8/layout/hProcess7"/>
    <dgm:cxn modelId="{CF4C9CBD-62EE-446B-9E9A-65A50E242C04}" type="presParOf" srcId="{538CF488-095F-439D-9703-B23515500FB6}" destId="{19B11834-D170-457F-B0E9-D1A515DE1606}" srcOrd="2" destOrd="0" presId="urn:microsoft.com/office/officeart/2005/8/layout/hProcess7"/>
    <dgm:cxn modelId="{58834326-59C8-4318-92E8-B91990908383}" type="presParOf" srcId="{D3F81B65-04E2-4CDC-91DE-52EEC5AA5981}" destId="{5D30D777-E017-4E22-92D1-7AED0627BA9D}" srcOrd="1" destOrd="0" presId="urn:microsoft.com/office/officeart/2005/8/layout/hProcess7"/>
    <dgm:cxn modelId="{511F84B5-47E9-4F77-8F28-F469A7BD02F5}" type="presParOf" srcId="{D3F81B65-04E2-4CDC-91DE-52EEC5AA5981}" destId="{92255CF0-8220-4970-AFE3-95A6985F3CB1}" srcOrd="2" destOrd="0" presId="urn:microsoft.com/office/officeart/2005/8/layout/hProcess7"/>
    <dgm:cxn modelId="{0888D319-6B26-4BAB-AA31-CF219D04E833}" type="presParOf" srcId="{92255CF0-8220-4970-AFE3-95A6985F3CB1}" destId="{349C6486-B585-417A-99CE-44BBC16EDCE7}" srcOrd="0" destOrd="0" presId="urn:microsoft.com/office/officeart/2005/8/layout/hProcess7"/>
    <dgm:cxn modelId="{10AEE54C-53D7-46DA-87F4-138D5E4E532A}" type="presParOf" srcId="{92255CF0-8220-4970-AFE3-95A6985F3CB1}" destId="{1D90FF83-D91A-42CB-84D9-C86E0F0A4E54}" srcOrd="1" destOrd="0" presId="urn:microsoft.com/office/officeart/2005/8/layout/hProcess7"/>
    <dgm:cxn modelId="{F74EDCD8-3B15-42D3-9B33-D51DEE24E06B}" type="presParOf" srcId="{92255CF0-8220-4970-AFE3-95A6985F3CB1}" destId="{474288BF-C20E-4E0E-916A-C0B82E676995}" srcOrd="2" destOrd="0" presId="urn:microsoft.com/office/officeart/2005/8/layout/hProcess7"/>
    <dgm:cxn modelId="{28549B53-E9C5-47F2-907A-DB2720862CCE}" type="presParOf" srcId="{D3F81B65-04E2-4CDC-91DE-52EEC5AA5981}" destId="{4B785856-D371-4E5A-98AE-CE46561C7EC7}" srcOrd="3" destOrd="0" presId="urn:microsoft.com/office/officeart/2005/8/layout/hProcess7"/>
    <dgm:cxn modelId="{03DA4499-C152-488A-B34E-C29013617361}" type="presParOf" srcId="{D3F81B65-04E2-4CDC-91DE-52EEC5AA5981}" destId="{3CB6EB14-508D-425D-86BF-4C87AECC7445}" srcOrd="4" destOrd="0" presId="urn:microsoft.com/office/officeart/2005/8/layout/hProcess7"/>
    <dgm:cxn modelId="{A3D2C1EC-18B7-426D-B7EE-287E69372549}" type="presParOf" srcId="{3CB6EB14-508D-425D-86BF-4C87AECC7445}" destId="{61EA80C3-B149-4F33-A127-31A8896B3FF4}" srcOrd="0" destOrd="0" presId="urn:microsoft.com/office/officeart/2005/8/layout/hProcess7"/>
    <dgm:cxn modelId="{3BB15832-62BE-459A-A509-507824D52A83}" type="presParOf" srcId="{3CB6EB14-508D-425D-86BF-4C87AECC7445}" destId="{2BB89DD3-8222-4145-AF12-0D048749C547}" srcOrd="1" destOrd="0" presId="urn:microsoft.com/office/officeart/2005/8/layout/hProcess7"/>
    <dgm:cxn modelId="{E1B9DE75-13C0-4880-980E-D8B2858C92D1}" type="presParOf" srcId="{3CB6EB14-508D-425D-86BF-4C87AECC7445}" destId="{A55E9A7A-018F-4E3D-B406-FE9BAC234134}" srcOrd="2" destOrd="0" presId="urn:microsoft.com/office/officeart/2005/8/layout/hProcess7"/>
    <dgm:cxn modelId="{98745688-2F21-45D6-9F5F-00C7B5E24CB3}" type="presParOf" srcId="{D3F81B65-04E2-4CDC-91DE-52EEC5AA5981}" destId="{2D8F2359-50EC-490D-BAC2-DEAC353A0D35}" srcOrd="5" destOrd="0" presId="urn:microsoft.com/office/officeart/2005/8/layout/hProcess7"/>
    <dgm:cxn modelId="{D0157940-0F49-4136-89C5-6D1F8A41496D}" type="presParOf" srcId="{D3F81B65-04E2-4CDC-91DE-52EEC5AA5981}" destId="{3D8A7F1B-5B82-4457-A45F-BD6729210B74}" srcOrd="6" destOrd="0" presId="urn:microsoft.com/office/officeart/2005/8/layout/hProcess7"/>
    <dgm:cxn modelId="{07D81564-6DA2-4E0D-917D-FBBA57296DAD}" type="presParOf" srcId="{3D8A7F1B-5B82-4457-A45F-BD6729210B74}" destId="{6BC63495-5088-4A4C-B7EB-DCA7C4E99631}" srcOrd="0" destOrd="0" presId="urn:microsoft.com/office/officeart/2005/8/layout/hProcess7"/>
    <dgm:cxn modelId="{02D41691-4FFE-40FD-99AF-28DD2954797C}" type="presParOf" srcId="{3D8A7F1B-5B82-4457-A45F-BD6729210B74}" destId="{C0F633D0-B86C-41FF-BB64-AB175D4F4A0A}" srcOrd="1" destOrd="0" presId="urn:microsoft.com/office/officeart/2005/8/layout/hProcess7"/>
    <dgm:cxn modelId="{2400957C-5A67-45D1-B80F-9790987D8F9B}" type="presParOf" srcId="{3D8A7F1B-5B82-4457-A45F-BD6729210B74}" destId="{33F547DF-E9A4-447D-A6A3-703A69CAC57F}" srcOrd="2" destOrd="0" presId="urn:microsoft.com/office/officeart/2005/8/layout/hProcess7"/>
    <dgm:cxn modelId="{AC2C1983-2A26-43C3-B050-4B35D9A7EADD}" type="presParOf" srcId="{D3F81B65-04E2-4CDC-91DE-52EEC5AA5981}" destId="{EA03320C-9298-453B-8852-09AA6FC3F5EF}" srcOrd="7" destOrd="0" presId="urn:microsoft.com/office/officeart/2005/8/layout/hProcess7"/>
    <dgm:cxn modelId="{1AE72FE7-F459-48FF-BA76-07AE44FEC067}" type="presParOf" srcId="{D3F81B65-04E2-4CDC-91DE-52EEC5AA5981}" destId="{0FF7FBA8-292D-4728-BBCA-BA827BEBE8DA}" srcOrd="8" destOrd="0" presId="urn:microsoft.com/office/officeart/2005/8/layout/hProcess7"/>
    <dgm:cxn modelId="{407411D2-4E36-478B-AF30-DDE7C4A9A5EC}" type="presParOf" srcId="{0FF7FBA8-292D-4728-BBCA-BA827BEBE8DA}" destId="{659949AE-959A-4151-A09D-4877481BC57E}" srcOrd="0" destOrd="0" presId="urn:microsoft.com/office/officeart/2005/8/layout/hProcess7"/>
    <dgm:cxn modelId="{12DA0E2F-16E4-4ED2-B3FF-E60D482F3B1C}" type="presParOf" srcId="{0FF7FBA8-292D-4728-BBCA-BA827BEBE8DA}" destId="{61395652-4E10-462A-9415-23AB7A41A617}" srcOrd="1" destOrd="0" presId="urn:microsoft.com/office/officeart/2005/8/layout/hProcess7"/>
    <dgm:cxn modelId="{E2E6EA78-70A5-48B7-816A-6B31101C084D}" type="presParOf" srcId="{0FF7FBA8-292D-4728-BBCA-BA827BEBE8DA}" destId="{134F9023-4D5C-4A22-A57C-16173A35DCF2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EF909F-8361-41B3-BDD4-B229A5A5DE14}" type="doc">
      <dgm:prSet loTypeId="urn:microsoft.com/office/officeart/2005/8/layout/vProcess5" loCatId="process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66807BFB-225B-4756-8CF4-E5726E8C1EF0}">
      <dgm:prSet custT="1"/>
      <dgm:spPr/>
      <dgm:t>
        <a:bodyPr/>
        <a:lstStyle/>
        <a:p>
          <a:r>
            <a:rPr lang="en-US" sz="2000" dirty="0"/>
            <a:t>1) </a:t>
          </a:r>
          <a:r>
            <a:rPr lang="en-US" sz="2000" b="1" dirty="0">
              <a:ea typeface="+mn-lt"/>
              <a:cs typeface="+mn-lt"/>
            </a:rPr>
            <a:t>How do tourism students in Azerbaijan perceive their level of preparedness for employment upon graduation?</a:t>
          </a:r>
          <a:endParaRPr lang="en-US" sz="2000" dirty="0"/>
        </a:p>
      </dgm:t>
    </dgm:pt>
    <dgm:pt modelId="{597075BC-B0EE-495F-8ED8-6BA20C7FF1CB}" type="parTrans" cxnId="{06A6DE97-CC55-4CE9-9D1E-B917E5A94EAC}">
      <dgm:prSet/>
      <dgm:spPr/>
      <dgm:t>
        <a:bodyPr/>
        <a:lstStyle/>
        <a:p>
          <a:endParaRPr lang="en-US"/>
        </a:p>
      </dgm:t>
    </dgm:pt>
    <dgm:pt modelId="{D04B3CF7-A39B-49D8-9F48-41539E3B4249}" type="sibTrans" cxnId="{06A6DE97-CC55-4CE9-9D1E-B917E5A94EAC}">
      <dgm:prSet/>
      <dgm:spPr/>
      <dgm:t>
        <a:bodyPr/>
        <a:lstStyle/>
        <a:p>
          <a:endParaRPr lang="en-US"/>
        </a:p>
      </dgm:t>
    </dgm:pt>
    <dgm:pt modelId="{EE2CDAFC-360B-4D42-8EC6-5465F5F63EAA}">
      <dgm:prSet custT="1"/>
      <dgm:spPr/>
      <dgm:t>
        <a:bodyPr/>
        <a:lstStyle/>
        <a:p>
          <a:r>
            <a:rPr lang="en-US" sz="2000" dirty="0"/>
            <a:t>2) </a:t>
          </a:r>
          <a:r>
            <a:rPr lang="en-US" sz="2000" b="1" dirty="0">
              <a:ea typeface="+mn-lt"/>
              <a:cs typeface="+mn-lt"/>
            </a:rPr>
            <a:t>What aspects of tourism education do students identify as strengths or gaps in contributing to their employment readiness?</a:t>
          </a:r>
          <a:r>
            <a:rPr lang="en-US" sz="2000" dirty="0"/>
            <a:t> </a:t>
          </a:r>
        </a:p>
      </dgm:t>
    </dgm:pt>
    <dgm:pt modelId="{71A41FCF-AE89-4B64-83FA-E1E45577FCCC}" type="parTrans" cxnId="{8CA19EAD-3587-4A17-BF62-46A77C3F7E19}">
      <dgm:prSet/>
      <dgm:spPr/>
      <dgm:t>
        <a:bodyPr/>
        <a:lstStyle/>
        <a:p>
          <a:endParaRPr lang="en-US"/>
        </a:p>
      </dgm:t>
    </dgm:pt>
    <dgm:pt modelId="{EF0AF672-C9D9-4509-A4A6-0BCE71C19E44}" type="sibTrans" cxnId="{8CA19EAD-3587-4A17-BF62-46A77C3F7E19}">
      <dgm:prSet/>
      <dgm:spPr/>
      <dgm:t>
        <a:bodyPr/>
        <a:lstStyle/>
        <a:p>
          <a:endParaRPr lang="en-US"/>
        </a:p>
      </dgm:t>
    </dgm:pt>
    <dgm:pt modelId="{D3EBA5C8-6FC0-7649-8FBD-536801EBDA79}" type="pres">
      <dgm:prSet presAssocID="{84EF909F-8361-41B3-BDD4-B229A5A5DE14}" presName="outerComposite" presStyleCnt="0">
        <dgm:presLayoutVars>
          <dgm:chMax val="5"/>
          <dgm:dir/>
          <dgm:resizeHandles val="exact"/>
        </dgm:presLayoutVars>
      </dgm:prSet>
      <dgm:spPr/>
    </dgm:pt>
    <dgm:pt modelId="{CD3BF65F-6856-A546-A915-E6F54A1BDFF4}" type="pres">
      <dgm:prSet presAssocID="{84EF909F-8361-41B3-BDD4-B229A5A5DE14}" presName="dummyMaxCanvas" presStyleCnt="0">
        <dgm:presLayoutVars/>
      </dgm:prSet>
      <dgm:spPr/>
    </dgm:pt>
    <dgm:pt modelId="{DB98F5F8-3DDC-AF46-AC2F-2ACD6C0260A5}" type="pres">
      <dgm:prSet presAssocID="{84EF909F-8361-41B3-BDD4-B229A5A5DE14}" presName="TwoNodes_1" presStyleLbl="node1" presStyleIdx="0" presStyleCnt="2" custLinFactNeighborY="-2811">
        <dgm:presLayoutVars>
          <dgm:bulletEnabled val="1"/>
        </dgm:presLayoutVars>
      </dgm:prSet>
      <dgm:spPr/>
    </dgm:pt>
    <dgm:pt modelId="{A87B218A-1CF2-EF47-A488-2466519BB15A}" type="pres">
      <dgm:prSet presAssocID="{84EF909F-8361-41B3-BDD4-B229A5A5DE14}" presName="TwoNodes_2" presStyleLbl="node1" presStyleIdx="1" presStyleCnt="2" custLinFactNeighborX="235" custLinFactNeighborY="117">
        <dgm:presLayoutVars>
          <dgm:bulletEnabled val="1"/>
        </dgm:presLayoutVars>
      </dgm:prSet>
      <dgm:spPr/>
    </dgm:pt>
    <dgm:pt modelId="{158562D7-67E8-244F-B092-E3E47159A472}" type="pres">
      <dgm:prSet presAssocID="{84EF909F-8361-41B3-BDD4-B229A5A5DE14}" presName="TwoConn_1-2" presStyleLbl="fgAccFollowNode1" presStyleIdx="0" presStyleCnt="1">
        <dgm:presLayoutVars>
          <dgm:bulletEnabled val="1"/>
        </dgm:presLayoutVars>
      </dgm:prSet>
      <dgm:spPr/>
    </dgm:pt>
    <dgm:pt modelId="{29C82D02-3343-9545-868C-A46C3857E47D}" type="pres">
      <dgm:prSet presAssocID="{84EF909F-8361-41B3-BDD4-B229A5A5DE14}" presName="TwoNodes_1_text" presStyleLbl="node1" presStyleIdx="1" presStyleCnt="2">
        <dgm:presLayoutVars>
          <dgm:bulletEnabled val="1"/>
        </dgm:presLayoutVars>
      </dgm:prSet>
      <dgm:spPr/>
    </dgm:pt>
    <dgm:pt modelId="{A37149F8-BC2E-F043-B814-754824F88C83}" type="pres">
      <dgm:prSet presAssocID="{84EF909F-8361-41B3-BDD4-B229A5A5DE14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3D71046F-798E-0C45-8AEF-6EF5FC25D270}" type="presOf" srcId="{84EF909F-8361-41B3-BDD4-B229A5A5DE14}" destId="{D3EBA5C8-6FC0-7649-8FBD-536801EBDA79}" srcOrd="0" destOrd="0" presId="urn:microsoft.com/office/officeart/2005/8/layout/vProcess5"/>
    <dgm:cxn modelId="{7FDCC595-3849-8545-AB51-CFD2D37E1797}" type="presOf" srcId="{EE2CDAFC-360B-4D42-8EC6-5465F5F63EAA}" destId="{A37149F8-BC2E-F043-B814-754824F88C83}" srcOrd="1" destOrd="0" presId="urn:microsoft.com/office/officeart/2005/8/layout/vProcess5"/>
    <dgm:cxn modelId="{06A6DE97-CC55-4CE9-9D1E-B917E5A94EAC}" srcId="{84EF909F-8361-41B3-BDD4-B229A5A5DE14}" destId="{66807BFB-225B-4756-8CF4-E5726E8C1EF0}" srcOrd="0" destOrd="0" parTransId="{597075BC-B0EE-495F-8ED8-6BA20C7FF1CB}" sibTransId="{D04B3CF7-A39B-49D8-9F48-41539E3B4249}"/>
    <dgm:cxn modelId="{04F31B9C-BE03-A540-9B37-3D9F623E36B7}" type="presOf" srcId="{EE2CDAFC-360B-4D42-8EC6-5465F5F63EAA}" destId="{A87B218A-1CF2-EF47-A488-2466519BB15A}" srcOrd="0" destOrd="0" presId="urn:microsoft.com/office/officeart/2005/8/layout/vProcess5"/>
    <dgm:cxn modelId="{3158D69F-EF00-EA46-AD4E-DABACC9DB310}" type="presOf" srcId="{66807BFB-225B-4756-8CF4-E5726E8C1EF0}" destId="{29C82D02-3343-9545-868C-A46C3857E47D}" srcOrd="1" destOrd="0" presId="urn:microsoft.com/office/officeart/2005/8/layout/vProcess5"/>
    <dgm:cxn modelId="{8CA19EAD-3587-4A17-BF62-46A77C3F7E19}" srcId="{84EF909F-8361-41B3-BDD4-B229A5A5DE14}" destId="{EE2CDAFC-360B-4D42-8EC6-5465F5F63EAA}" srcOrd="1" destOrd="0" parTransId="{71A41FCF-AE89-4B64-83FA-E1E45577FCCC}" sibTransId="{EF0AF672-C9D9-4509-A4A6-0BCE71C19E44}"/>
    <dgm:cxn modelId="{236E4DCE-959F-E747-9AA2-4DC6A529DE60}" type="presOf" srcId="{66807BFB-225B-4756-8CF4-E5726E8C1EF0}" destId="{DB98F5F8-3DDC-AF46-AC2F-2ACD6C0260A5}" srcOrd="0" destOrd="0" presId="urn:microsoft.com/office/officeart/2005/8/layout/vProcess5"/>
    <dgm:cxn modelId="{AEFFEFE0-879E-5341-8489-850CFD7A098F}" type="presOf" srcId="{D04B3CF7-A39B-49D8-9F48-41539E3B4249}" destId="{158562D7-67E8-244F-B092-E3E47159A472}" srcOrd="0" destOrd="0" presId="urn:microsoft.com/office/officeart/2005/8/layout/vProcess5"/>
    <dgm:cxn modelId="{11583F5D-0B59-E345-8824-225EAE18D3F6}" type="presParOf" srcId="{D3EBA5C8-6FC0-7649-8FBD-536801EBDA79}" destId="{CD3BF65F-6856-A546-A915-E6F54A1BDFF4}" srcOrd="0" destOrd="0" presId="urn:microsoft.com/office/officeart/2005/8/layout/vProcess5"/>
    <dgm:cxn modelId="{14DADDB3-06E3-204A-8FEB-E6054A89B794}" type="presParOf" srcId="{D3EBA5C8-6FC0-7649-8FBD-536801EBDA79}" destId="{DB98F5F8-3DDC-AF46-AC2F-2ACD6C0260A5}" srcOrd="1" destOrd="0" presId="urn:microsoft.com/office/officeart/2005/8/layout/vProcess5"/>
    <dgm:cxn modelId="{6BA9831E-D2A8-6846-84FC-CBB38452EF29}" type="presParOf" srcId="{D3EBA5C8-6FC0-7649-8FBD-536801EBDA79}" destId="{A87B218A-1CF2-EF47-A488-2466519BB15A}" srcOrd="2" destOrd="0" presId="urn:microsoft.com/office/officeart/2005/8/layout/vProcess5"/>
    <dgm:cxn modelId="{45EE881B-9198-074D-B401-24D05B422981}" type="presParOf" srcId="{D3EBA5C8-6FC0-7649-8FBD-536801EBDA79}" destId="{158562D7-67E8-244F-B092-E3E47159A472}" srcOrd="3" destOrd="0" presId="urn:microsoft.com/office/officeart/2005/8/layout/vProcess5"/>
    <dgm:cxn modelId="{2944323D-C446-2C46-93A4-97945C615591}" type="presParOf" srcId="{D3EBA5C8-6FC0-7649-8FBD-536801EBDA79}" destId="{29C82D02-3343-9545-868C-A46C3857E47D}" srcOrd="4" destOrd="0" presId="urn:microsoft.com/office/officeart/2005/8/layout/vProcess5"/>
    <dgm:cxn modelId="{4C592E3E-E995-744B-87EE-7B2C00EA41F4}" type="presParOf" srcId="{D3EBA5C8-6FC0-7649-8FBD-536801EBDA79}" destId="{A37149F8-BC2E-F043-B814-754824F88C83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A7518F-D2CF-3149-BDD6-376578555A7B}" type="doc">
      <dgm:prSet loTypeId="urn:microsoft.com/office/officeart/2005/8/layout/cycle4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5A6A5AA-8EC5-8C49-BF94-C4D044315207}">
      <dgm:prSet phldrT="[Text]" custT="1"/>
      <dgm:spPr>
        <a:xfrm>
          <a:off x="827092" y="315123"/>
          <a:ext cx="1730101" cy="1730101"/>
        </a:xfrm>
        <a:prstGeom prst="pieWedge">
          <a:avLst/>
        </a:prstGeom>
      </dgm:spPr>
      <dgm:t>
        <a:bodyPr/>
        <a:lstStyle/>
        <a:p>
          <a:pPr algn="l">
            <a:buNone/>
          </a:pPr>
          <a:r>
            <a:rPr lang="en-US" sz="1200" dirty="0">
              <a:latin typeface="Calibri Light"/>
              <a:ea typeface="+mn-ea"/>
              <a:cs typeface="+mn-cs"/>
            </a:rPr>
            <a:t>T&amp;L provides them with the local competitive advantage</a:t>
          </a:r>
        </a:p>
        <a:p>
          <a:pPr algn="ctr">
            <a:buNone/>
          </a:pPr>
          <a:endParaRPr lang="en-US" sz="700" dirty="0">
            <a:latin typeface="Calibri Light"/>
            <a:ea typeface="+mn-ea"/>
            <a:cs typeface="+mn-cs"/>
          </a:endParaRPr>
        </a:p>
      </dgm:t>
    </dgm:pt>
    <dgm:pt modelId="{1A3B029B-3CB8-0E4A-A15D-5711E7FC9FC1}" type="parTrans" cxnId="{5760464B-E85E-B942-883E-81C1D50C7496}">
      <dgm:prSet/>
      <dgm:spPr/>
      <dgm:t>
        <a:bodyPr/>
        <a:lstStyle/>
        <a:p>
          <a:endParaRPr lang="en-US"/>
        </a:p>
      </dgm:t>
    </dgm:pt>
    <dgm:pt modelId="{0F1954CA-8710-324F-80F6-6D663D8774F4}" type="sibTrans" cxnId="{5760464B-E85E-B942-883E-81C1D50C7496}">
      <dgm:prSet/>
      <dgm:spPr/>
      <dgm:t>
        <a:bodyPr/>
        <a:lstStyle/>
        <a:p>
          <a:endParaRPr lang="en-US"/>
        </a:p>
      </dgm:t>
    </dgm:pt>
    <dgm:pt modelId="{3039815C-6F0C-4046-9DBD-33C181AEEFF2}">
      <dgm:prSet phldrT="[Text]" custT="1"/>
      <dgm:spPr>
        <a:xfrm rot="5400000">
          <a:off x="2637106" y="315123"/>
          <a:ext cx="1730101" cy="1730101"/>
        </a:xfrm>
        <a:prstGeom prst="pieWedge">
          <a:avLst/>
        </a:prstGeom>
      </dgm:spPr>
      <dgm:t>
        <a:bodyPr/>
        <a:lstStyle/>
        <a:p>
          <a:pPr algn="r">
            <a:buNone/>
          </a:pPr>
          <a:r>
            <a:rPr lang="en-US" sz="1200" dirty="0">
              <a:solidFill>
                <a:schemeClr val="tx1"/>
              </a:solidFill>
              <a:latin typeface="Calibri Light"/>
              <a:ea typeface="+mn-ea"/>
              <a:cs typeface="+mn-cs"/>
            </a:rPr>
            <a:t>Relatively weaker position in terms of readiness for the international job market  </a:t>
          </a:r>
          <a:endParaRPr lang="en-US" sz="700" dirty="0">
            <a:solidFill>
              <a:schemeClr val="tx1"/>
            </a:solidFill>
            <a:latin typeface="Calibri Light"/>
            <a:ea typeface="+mn-ea"/>
            <a:cs typeface="+mn-cs"/>
          </a:endParaRPr>
        </a:p>
      </dgm:t>
    </dgm:pt>
    <dgm:pt modelId="{C9FFA9DC-5373-7543-A174-FF630C23367F}" type="parTrans" cxnId="{6F416881-A93B-664B-A6BA-7A2540B89F68}">
      <dgm:prSet/>
      <dgm:spPr/>
      <dgm:t>
        <a:bodyPr/>
        <a:lstStyle/>
        <a:p>
          <a:endParaRPr lang="en-US"/>
        </a:p>
      </dgm:t>
    </dgm:pt>
    <dgm:pt modelId="{15B21E79-D4F1-5746-8E2D-3F5CA0A170BC}" type="sibTrans" cxnId="{6F416881-A93B-664B-A6BA-7A2540B89F68}">
      <dgm:prSet/>
      <dgm:spPr/>
      <dgm:t>
        <a:bodyPr/>
        <a:lstStyle/>
        <a:p>
          <a:endParaRPr lang="en-US"/>
        </a:p>
      </dgm:t>
    </dgm:pt>
    <dgm:pt modelId="{3A497EE8-09C9-4842-9438-BE1E574BC11B}">
      <dgm:prSet phldrT="[Text]"/>
      <dgm:spPr>
        <a:xfrm rot="10800000">
          <a:off x="2637106" y="2125137"/>
          <a:ext cx="1730101" cy="1730101"/>
        </a:xfrm>
        <a:prstGeom prst="pieWedge">
          <a:avLst/>
        </a:prstGeom>
      </dgm:spPr>
      <dgm:t>
        <a:bodyPr/>
        <a:lstStyle/>
        <a:p>
          <a:pPr algn="r">
            <a:buNone/>
          </a:pPr>
          <a:r>
            <a:rPr lang="en-US" dirty="0">
              <a:latin typeface="Calibri Light"/>
              <a:ea typeface="+mn-ea"/>
              <a:cs typeface="+mn-cs"/>
            </a:rPr>
            <a:t>Tourism major is undervalued  </a:t>
          </a:r>
        </a:p>
      </dgm:t>
    </dgm:pt>
    <dgm:pt modelId="{6CD843B2-FBB5-6C46-BD21-796DF96D1E63}" type="parTrans" cxnId="{469CF982-C8B2-F046-9CEA-31B96272E44F}">
      <dgm:prSet/>
      <dgm:spPr/>
      <dgm:t>
        <a:bodyPr/>
        <a:lstStyle/>
        <a:p>
          <a:endParaRPr lang="en-US"/>
        </a:p>
      </dgm:t>
    </dgm:pt>
    <dgm:pt modelId="{F2A79300-F78C-6843-9CAA-4713DD0F8FDE}" type="sibTrans" cxnId="{469CF982-C8B2-F046-9CEA-31B96272E44F}">
      <dgm:prSet/>
      <dgm:spPr/>
      <dgm:t>
        <a:bodyPr/>
        <a:lstStyle/>
        <a:p>
          <a:endParaRPr lang="en-US"/>
        </a:p>
      </dgm:t>
    </dgm:pt>
    <dgm:pt modelId="{90B6401D-412C-5F48-A054-62FDA56FB87D}">
      <dgm:prSet phldrT="[Text]" custT="1"/>
      <dgm:spPr>
        <a:xfrm rot="16200000">
          <a:off x="827092" y="2125137"/>
          <a:ext cx="1730101" cy="1730101"/>
        </a:xfrm>
        <a:prstGeom prst="pieWedge">
          <a:avLst/>
        </a:prstGeom>
      </dgm:spPr>
      <dgm:t>
        <a:bodyPr/>
        <a:lstStyle/>
        <a:p>
          <a:pPr algn="ctr">
            <a:buNone/>
          </a:pPr>
          <a:endParaRPr lang="en-US" sz="700" dirty="0">
            <a:latin typeface="Calibri Light"/>
            <a:ea typeface="+mn-ea"/>
            <a:cs typeface="+mn-cs"/>
          </a:endParaRPr>
        </a:p>
        <a:p>
          <a:pPr algn="ctr">
            <a:buNone/>
          </a:pPr>
          <a:endParaRPr lang="en-US" sz="1050" dirty="0">
            <a:latin typeface="Calibri Light"/>
            <a:ea typeface="+mn-ea"/>
            <a:cs typeface="+mn-cs"/>
          </a:endParaRPr>
        </a:p>
        <a:p>
          <a:pPr algn="l">
            <a:buNone/>
          </a:pPr>
          <a:r>
            <a:rPr lang="en-US" sz="1050" dirty="0">
              <a:latin typeface="Calibri Light"/>
              <a:ea typeface="+mn-ea"/>
              <a:cs typeface="+mn-cs"/>
            </a:rPr>
            <a:t>Partially do not feel fully competent for the job market. </a:t>
          </a:r>
          <a:endParaRPr lang="en-US" sz="700" dirty="0">
            <a:latin typeface="Calibri Light"/>
            <a:ea typeface="+mn-ea"/>
            <a:cs typeface="+mn-cs"/>
          </a:endParaRPr>
        </a:p>
        <a:p>
          <a:pPr algn="ctr">
            <a:buNone/>
          </a:pPr>
          <a:endParaRPr lang="en-US" sz="700" dirty="0">
            <a:latin typeface="Calibri Light"/>
            <a:ea typeface="+mn-ea"/>
            <a:cs typeface="+mn-cs"/>
          </a:endParaRPr>
        </a:p>
        <a:p>
          <a:pPr algn="ctr">
            <a:buNone/>
          </a:pPr>
          <a:endParaRPr lang="en-US" sz="700" dirty="0">
            <a:latin typeface="Calibri Light"/>
            <a:ea typeface="+mn-ea"/>
            <a:cs typeface="+mn-cs"/>
          </a:endParaRPr>
        </a:p>
      </dgm:t>
    </dgm:pt>
    <dgm:pt modelId="{2EEC5D8B-F428-AF40-8906-D551A7D6C747}" type="parTrans" cxnId="{1C2D0F3F-A5DD-314C-833D-CCBF0B0080E4}">
      <dgm:prSet/>
      <dgm:spPr/>
      <dgm:t>
        <a:bodyPr/>
        <a:lstStyle/>
        <a:p>
          <a:endParaRPr lang="en-US"/>
        </a:p>
      </dgm:t>
    </dgm:pt>
    <dgm:pt modelId="{540B49E9-B689-5D4A-82CD-15AFB642C7C3}" type="sibTrans" cxnId="{1C2D0F3F-A5DD-314C-833D-CCBF0B0080E4}">
      <dgm:prSet/>
      <dgm:spPr/>
      <dgm:t>
        <a:bodyPr/>
        <a:lstStyle/>
        <a:p>
          <a:endParaRPr lang="en-US"/>
        </a:p>
      </dgm:t>
    </dgm:pt>
    <dgm:pt modelId="{987D2529-D8D6-6F49-98FE-05AD07F90205}" type="pres">
      <dgm:prSet presAssocID="{A3A7518F-D2CF-3149-BDD6-376578555A7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08CB49B-166A-D14A-AFC6-201AE8C20006}" type="pres">
      <dgm:prSet presAssocID="{A3A7518F-D2CF-3149-BDD6-376578555A7B}" presName="children" presStyleCnt="0"/>
      <dgm:spPr/>
    </dgm:pt>
    <dgm:pt modelId="{6F617057-3730-D542-94DF-9CBC77D9BED0}" type="pres">
      <dgm:prSet presAssocID="{A3A7518F-D2CF-3149-BDD6-376578555A7B}" presName="childPlaceholder" presStyleCnt="0"/>
      <dgm:spPr/>
    </dgm:pt>
    <dgm:pt modelId="{BDFE018B-C5B9-1249-9AE1-E1D313DBBFEC}" type="pres">
      <dgm:prSet presAssocID="{A3A7518F-D2CF-3149-BDD6-376578555A7B}" presName="circle" presStyleCnt="0"/>
      <dgm:spPr/>
    </dgm:pt>
    <dgm:pt modelId="{346CEC34-FA8E-5A49-8450-B102D7025526}" type="pres">
      <dgm:prSet presAssocID="{A3A7518F-D2CF-3149-BDD6-376578555A7B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0069B926-C16E-9848-BA47-12357B5CBD85}" type="pres">
      <dgm:prSet presAssocID="{A3A7518F-D2CF-3149-BDD6-376578555A7B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536D8BC4-E8C6-6D47-A51F-ED60282C31EB}" type="pres">
      <dgm:prSet presAssocID="{A3A7518F-D2CF-3149-BDD6-376578555A7B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0BED0CF-8CA6-C04D-ADF1-5C13EBF990E9}" type="pres">
      <dgm:prSet presAssocID="{A3A7518F-D2CF-3149-BDD6-376578555A7B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397CD47B-E581-7E4B-817D-982F1599D85D}" type="pres">
      <dgm:prSet presAssocID="{A3A7518F-D2CF-3149-BDD6-376578555A7B}" presName="quadrantPlaceholder" presStyleCnt="0"/>
      <dgm:spPr/>
    </dgm:pt>
    <dgm:pt modelId="{FB6EBC25-063B-954F-9E38-8158552F630B}" type="pres">
      <dgm:prSet presAssocID="{A3A7518F-D2CF-3149-BDD6-376578555A7B}" presName="center1" presStyleLbl="fgShp" presStyleIdx="0" presStyleCnt="2"/>
      <dgm:spPr>
        <a:xfrm>
          <a:off x="2298477" y="1725575"/>
          <a:ext cx="597344" cy="519429"/>
        </a:xfrm>
        <a:prstGeom prst="circularArrow">
          <a:avLst/>
        </a:prstGeom>
      </dgm:spPr>
    </dgm:pt>
    <dgm:pt modelId="{7E740A3E-2F57-5142-A2EE-26340E113665}" type="pres">
      <dgm:prSet presAssocID="{A3A7518F-D2CF-3149-BDD6-376578555A7B}" presName="center2" presStyleLbl="fgShp" presStyleIdx="1" presStyleCnt="2"/>
      <dgm:spPr>
        <a:xfrm rot="10800000">
          <a:off x="2298477" y="1925356"/>
          <a:ext cx="597344" cy="519429"/>
        </a:xfrm>
        <a:prstGeom prst="circularArrow">
          <a:avLst/>
        </a:prstGeom>
      </dgm:spPr>
    </dgm:pt>
  </dgm:ptLst>
  <dgm:cxnLst>
    <dgm:cxn modelId="{F1F9CC16-FA20-A04C-8631-A883633DB2BD}" type="presOf" srcId="{A3A7518F-D2CF-3149-BDD6-376578555A7B}" destId="{987D2529-D8D6-6F49-98FE-05AD07F90205}" srcOrd="0" destOrd="0" presId="urn:microsoft.com/office/officeart/2005/8/layout/cycle4"/>
    <dgm:cxn modelId="{1C2D0F3F-A5DD-314C-833D-CCBF0B0080E4}" srcId="{A3A7518F-D2CF-3149-BDD6-376578555A7B}" destId="{90B6401D-412C-5F48-A054-62FDA56FB87D}" srcOrd="3" destOrd="0" parTransId="{2EEC5D8B-F428-AF40-8906-D551A7D6C747}" sibTransId="{540B49E9-B689-5D4A-82CD-15AFB642C7C3}"/>
    <dgm:cxn modelId="{B1029D40-6AEA-7B49-A8A9-9B0F0CA55AA1}" type="presOf" srcId="{3A497EE8-09C9-4842-9438-BE1E574BC11B}" destId="{536D8BC4-E8C6-6D47-A51F-ED60282C31EB}" srcOrd="0" destOrd="0" presId="urn:microsoft.com/office/officeart/2005/8/layout/cycle4"/>
    <dgm:cxn modelId="{5760464B-E85E-B942-883E-81C1D50C7496}" srcId="{A3A7518F-D2CF-3149-BDD6-376578555A7B}" destId="{55A6A5AA-8EC5-8C49-BF94-C4D044315207}" srcOrd="0" destOrd="0" parTransId="{1A3B029B-3CB8-0E4A-A15D-5711E7FC9FC1}" sibTransId="{0F1954CA-8710-324F-80F6-6D663D8774F4}"/>
    <dgm:cxn modelId="{16A28071-C469-EA48-98B2-C9C22D0F48F9}" type="presOf" srcId="{55A6A5AA-8EC5-8C49-BF94-C4D044315207}" destId="{346CEC34-FA8E-5A49-8450-B102D7025526}" srcOrd="0" destOrd="0" presId="urn:microsoft.com/office/officeart/2005/8/layout/cycle4"/>
    <dgm:cxn modelId="{056B8871-16F9-1B4B-8B64-13489E1F224A}" type="presOf" srcId="{90B6401D-412C-5F48-A054-62FDA56FB87D}" destId="{90BED0CF-8CA6-C04D-ADF1-5C13EBF990E9}" srcOrd="0" destOrd="0" presId="urn:microsoft.com/office/officeart/2005/8/layout/cycle4"/>
    <dgm:cxn modelId="{6F416881-A93B-664B-A6BA-7A2540B89F68}" srcId="{A3A7518F-D2CF-3149-BDD6-376578555A7B}" destId="{3039815C-6F0C-4046-9DBD-33C181AEEFF2}" srcOrd="1" destOrd="0" parTransId="{C9FFA9DC-5373-7543-A174-FF630C23367F}" sibTransId="{15B21E79-D4F1-5746-8E2D-3F5CA0A170BC}"/>
    <dgm:cxn modelId="{469CF982-C8B2-F046-9CEA-31B96272E44F}" srcId="{A3A7518F-D2CF-3149-BDD6-376578555A7B}" destId="{3A497EE8-09C9-4842-9438-BE1E574BC11B}" srcOrd="2" destOrd="0" parTransId="{6CD843B2-FBB5-6C46-BD21-796DF96D1E63}" sibTransId="{F2A79300-F78C-6843-9CAA-4713DD0F8FDE}"/>
    <dgm:cxn modelId="{F29D12B9-8F00-0142-BD2B-01A6C41F12C1}" type="presOf" srcId="{3039815C-6F0C-4046-9DBD-33C181AEEFF2}" destId="{0069B926-C16E-9848-BA47-12357B5CBD85}" srcOrd="0" destOrd="0" presId="urn:microsoft.com/office/officeart/2005/8/layout/cycle4"/>
    <dgm:cxn modelId="{C4E900AD-36AA-7C4D-B227-F5432139DB40}" type="presParOf" srcId="{987D2529-D8D6-6F49-98FE-05AD07F90205}" destId="{908CB49B-166A-D14A-AFC6-201AE8C20006}" srcOrd="0" destOrd="0" presId="urn:microsoft.com/office/officeart/2005/8/layout/cycle4"/>
    <dgm:cxn modelId="{9EB2FB4D-F39A-1249-A0C4-4B6FC1119DD5}" type="presParOf" srcId="{908CB49B-166A-D14A-AFC6-201AE8C20006}" destId="{6F617057-3730-D542-94DF-9CBC77D9BED0}" srcOrd="0" destOrd="0" presId="urn:microsoft.com/office/officeart/2005/8/layout/cycle4"/>
    <dgm:cxn modelId="{A3B94477-EB87-ED46-9E57-51A01D039B51}" type="presParOf" srcId="{987D2529-D8D6-6F49-98FE-05AD07F90205}" destId="{BDFE018B-C5B9-1249-9AE1-E1D313DBBFEC}" srcOrd="1" destOrd="0" presId="urn:microsoft.com/office/officeart/2005/8/layout/cycle4"/>
    <dgm:cxn modelId="{2AFECD01-DBFD-5E4A-A321-E2F43F636E59}" type="presParOf" srcId="{BDFE018B-C5B9-1249-9AE1-E1D313DBBFEC}" destId="{346CEC34-FA8E-5A49-8450-B102D7025526}" srcOrd="0" destOrd="0" presId="urn:microsoft.com/office/officeart/2005/8/layout/cycle4"/>
    <dgm:cxn modelId="{C9CCA8FF-AD52-7541-8B40-22F0585CA6DC}" type="presParOf" srcId="{BDFE018B-C5B9-1249-9AE1-E1D313DBBFEC}" destId="{0069B926-C16E-9848-BA47-12357B5CBD85}" srcOrd="1" destOrd="0" presId="urn:microsoft.com/office/officeart/2005/8/layout/cycle4"/>
    <dgm:cxn modelId="{5B747C2C-1C92-0549-96DD-28E74FE60F6C}" type="presParOf" srcId="{BDFE018B-C5B9-1249-9AE1-E1D313DBBFEC}" destId="{536D8BC4-E8C6-6D47-A51F-ED60282C31EB}" srcOrd="2" destOrd="0" presId="urn:microsoft.com/office/officeart/2005/8/layout/cycle4"/>
    <dgm:cxn modelId="{1997A5E0-6D9B-374C-94A6-8338223BB0EA}" type="presParOf" srcId="{BDFE018B-C5B9-1249-9AE1-E1D313DBBFEC}" destId="{90BED0CF-8CA6-C04D-ADF1-5C13EBF990E9}" srcOrd="3" destOrd="0" presId="urn:microsoft.com/office/officeart/2005/8/layout/cycle4"/>
    <dgm:cxn modelId="{B7C2924D-7F94-6943-80CE-45C97871E85F}" type="presParOf" srcId="{BDFE018B-C5B9-1249-9AE1-E1D313DBBFEC}" destId="{397CD47B-E581-7E4B-817D-982F1599D85D}" srcOrd="4" destOrd="0" presId="urn:microsoft.com/office/officeart/2005/8/layout/cycle4"/>
    <dgm:cxn modelId="{500FBD68-6CA3-1B47-AD7F-99EF4D172838}" type="presParOf" srcId="{987D2529-D8D6-6F49-98FE-05AD07F90205}" destId="{FB6EBC25-063B-954F-9E38-8158552F630B}" srcOrd="2" destOrd="0" presId="urn:microsoft.com/office/officeart/2005/8/layout/cycle4"/>
    <dgm:cxn modelId="{F5F0A1EB-C1B2-BD4E-B9C6-20AC8422902B}" type="presParOf" srcId="{987D2529-D8D6-6F49-98FE-05AD07F90205}" destId="{7E740A3E-2F57-5142-A2EE-26340E113665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CD44C3-98AC-4B53-A10D-BA0914E2E3BD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C0BEEE2-4A47-4962-A74D-1666BC8A11F6}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AZ" sz="1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Curriculum Relevance and Timing</a:t>
          </a:r>
          <a:endParaRPr lang="en-AZ" sz="1800" kern="1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lvl="0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dirty="0"/>
        </a:p>
      </dgm:t>
    </dgm:pt>
    <dgm:pt modelId="{188813C0-8924-4806-B165-16C8F6B0D303}" type="parTrans" cxnId="{9C9167C0-6668-4B8A-8929-688ECFEA8E53}">
      <dgm:prSet/>
      <dgm:spPr/>
      <dgm:t>
        <a:bodyPr/>
        <a:lstStyle/>
        <a:p>
          <a:endParaRPr lang="en-US"/>
        </a:p>
      </dgm:t>
    </dgm:pt>
    <dgm:pt modelId="{F2B3815D-7976-4077-ABF1-C126AD5B2B34}" type="sibTrans" cxnId="{9C9167C0-6668-4B8A-8929-688ECFEA8E53}">
      <dgm:prSet/>
      <dgm:spPr/>
      <dgm:t>
        <a:bodyPr/>
        <a:lstStyle/>
        <a:p>
          <a:endParaRPr lang="en-US"/>
        </a:p>
      </dgm:t>
    </dgm:pt>
    <dgm:pt modelId="{6D71911A-27F4-417F-BB07-7B24B609C9A2}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AZ" sz="1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Practical Experience and Internships</a:t>
          </a:r>
          <a:endParaRPr lang="en-AZ" sz="1800" kern="1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lvl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dirty="0"/>
        </a:p>
      </dgm:t>
    </dgm:pt>
    <dgm:pt modelId="{1F41781E-FB51-4F1D-9B6A-1C2734D2023F}" type="parTrans" cxnId="{2218174D-18E9-42BE-BE13-DCD1B895ED16}">
      <dgm:prSet/>
      <dgm:spPr/>
      <dgm:t>
        <a:bodyPr/>
        <a:lstStyle/>
        <a:p>
          <a:endParaRPr lang="en-US"/>
        </a:p>
      </dgm:t>
    </dgm:pt>
    <dgm:pt modelId="{66CD9741-4B00-476E-B9A6-8F121D2923DD}" type="sibTrans" cxnId="{2218174D-18E9-42BE-BE13-DCD1B895ED16}">
      <dgm:prSet/>
      <dgm:spPr/>
      <dgm:t>
        <a:bodyPr/>
        <a:lstStyle/>
        <a:p>
          <a:endParaRPr lang="en-US"/>
        </a:p>
      </dgm:t>
    </dgm:pt>
    <dgm:pt modelId="{2C40E6E2-4E85-489D-BD03-C18983C61397}">
      <dgm:prSet phldrT="[Text]"/>
      <dgm:spPr/>
      <dgm:t>
        <a:bodyPr/>
        <a:lstStyle/>
        <a:p>
          <a:r>
            <a:rPr lang="en-AZ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Quality of Teaching and Learning Engagement</a:t>
          </a:r>
          <a:endParaRPr lang="en-US" dirty="0"/>
        </a:p>
      </dgm:t>
    </dgm:pt>
    <dgm:pt modelId="{A15BF341-5B98-4FE4-A334-2132EA1A30B8}" type="parTrans" cxnId="{775A592C-6ADF-4DF8-AE79-F030E88BB9E2}">
      <dgm:prSet/>
      <dgm:spPr/>
      <dgm:t>
        <a:bodyPr/>
        <a:lstStyle/>
        <a:p>
          <a:endParaRPr lang="en-US"/>
        </a:p>
      </dgm:t>
    </dgm:pt>
    <dgm:pt modelId="{B853B9CF-6CC9-42E8-B98C-E74170721C43}" type="sibTrans" cxnId="{775A592C-6ADF-4DF8-AE79-F030E88BB9E2}">
      <dgm:prSet/>
      <dgm:spPr/>
      <dgm:t>
        <a:bodyPr/>
        <a:lstStyle/>
        <a:p>
          <a:endParaRPr lang="en-US"/>
        </a:p>
      </dgm:t>
    </dgm:pt>
    <dgm:pt modelId="{BD811DE6-AF2E-4827-AA88-CA4A916FEE5C}">
      <dgm:prSet/>
      <dgm:spPr/>
      <dgm:t>
        <a:bodyPr/>
        <a:lstStyle/>
        <a:p>
          <a:r>
            <a:rPr lang="en-AZ" b="1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Soft and Hard Skills Development</a:t>
          </a:r>
          <a:endParaRPr lang="en-AZ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CBDD6BE-7C94-4047-AC44-170739D59C7A}" type="parTrans" cxnId="{343656A4-FC12-4DA3-873C-FDF0CAADF94F}">
      <dgm:prSet/>
      <dgm:spPr/>
      <dgm:t>
        <a:bodyPr/>
        <a:lstStyle/>
        <a:p>
          <a:endParaRPr lang="en-US"/>
        </a:p>
      </dgm:t>
    </dgm:pt>
    <dgm:pt modelId="{E83E2EC7-9781-4CEF-BB7E-CF9EEA2EAEC2}" type="sibTrans" cxnId="{343656A4-FC12-4DA3-873C-FDF0CAADF94F}">
      <dgm:prSet/>
      <dgm:spPr/>
      <dgm:t>
        <a:bodyPr/>
        <a:lstStyle/>
        <a:p>
          <a:endParaRPr lang="en-US"/>
        </a:p>
      </dgm:t>
    </dgm:pt>
    <dgm:pt modelId="{DF8C41DC-11F2-47C1-8839-03B63597CE87}">
      <dgm:prSet/>
      <dgm:spPr/>
      <dgm:t>
        <a:bodyPr/>
        <a:lstStyle/>
        <a:p>
          <a:r>
            <a:rPr lang="en-AZ" b="1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Industry Engagement and University Collaboration</a:t>
          </a:r>
          <a:endParaRPr lang="en-AZ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A578392-C93B-46F1-BB61-62EE099C87D6}" type="parTrans" cxnId="{0ADC5FAE-F66B-4831-B4E5-1A5BECEAC8CD}">
      <dgm:prSet/>
      <dgm:spPr/>
      <dgm:t>
        <a:bodyPr/>
        <a:lstStyle/>
        <a:p>
          <a:endParaRPr lang="en-US"/>
        </a:p>
      </dgm:t>
    </dgm:pt>
    <dgm:pt modelId="{8811B33F-F3ED-4C1F-A120-EDF7F90E150E}" type="sibTrans" cxnId="{0ADC5FAE-F66B-4831-B4E5-1A5BECEAC8CD}">
      <dgm:prSet/>
      <dgm:spPr/>
      <dgm:t>
        <a:bodyPr/>
        <a:lstStyle/>
        <a:p>
          <a:endParaRPr lang="en-US"/>
        </a:p>
      </dgm:t>
    </dgm:pt>
    <dgm:pt modelId="{87A95CF6-0E59-40E3-A156-2D2240ACECC4}" type="pres">
      <dgm:prSet presAssocID="{8CCD44C3-98AC-4B53-A10D-BA0914E2E3BD}" presName="cycle" presStyleCnt="0">
        <dgm:presLayoutVars>
          <dgm:dir/>
          <dgm:resizeHandles val="exact"/>
        </dgm:presLayoutVars>
      </dgm:prSet>
      <dgm:spPr/>
    </dgm:pt>
    <dgm:pt modelId="{115EC9AC-7DF0-45CA-AE21-2D7CDE646722}" type="pres">
      <dgm:prSet presAssocID="{AC0BEEE2-4A47-4962-A74D-1666BC8A11F6}" presName="node" presStyleLbl="node1" presStyleIdx="0" presStyleCnt="5">
        <dgm:presLayoutVars>
          <dgm:bulletEnabled val="1"/>
        </dgm:presLayoutVars>
      </dgm:prSet>
      <dgm:spPr/>
    </dgm:pt>
    <dgm:pt modelId="{E90A928A-46E5-42DD-BA67-AC4333B8FEE8}" type="pres">
      <dgm:prSet presAssocID="{AC0BEEE2-4A47-4962-A74D-1666BC8A11F6}" presName="spNode" presStyleCnt="0"/>
      <dgm:spPr/>
    </dgm:pt>
    <dgm:pt modelId="{2C987DAF-2FF9-418A-9435-4CB9F6A374FB}" type="pres">
      <dgm:prSet presAssocID="{F2B3815D-7976-4077-ABF1-C126AD5B2B34}" presName="sibTrans" presStyleLbl="sibTrans1D1" presStyleIdx="0" presStyleCnt="5"/>
      <dgm:spPr/>
    </dgm:pt>
    <dgm:pt modelId="{C868CF6D-1B4C-45F8-8427-94707CAAAEB9}" type="pres">
      <dgm:prSet presAssocID="{6D71911A-27F4-417F-BB07-7B24B609C9A2}" presName="node" presStyleLbl="node1" presStyleIdx="1" presStyleCnt="5">
        <dgm:presLayoutVars>
          <dgm:bulletEnabled val="1"/>
        </dgm:presLayoutVars>
      </dgm:prSet>
      <dgm:spPr/>
    </dgm:pt>
    <dgm:pt modelId="{C332C417-7461-45FD-BEC6-EA2A55C5896F}" type="pres">
      <dgm:prSet presAssocID="{6D71911A-27F4-417F-BB07-7B24B609C9A2}" presName="spNode" presStyleCnt="0"/>
      <dgm:spPr/>
    </dgm:pt>
    <dgm:pt modelId="{916AA6A4-B2E3-4C94-ACAB-4F0E9D36D1FC}" type="pres">
      <dgm:prSet presAssocID="{66CD9741-4B00-476E-B9A6-8F121D2923DD}" presName="sibTrans" presStyleLbl="sibTrans1D1" presStyleIdx="1" presStyleCnt="5"/>
      <dgm:spPr/>
    </dgm:pt>
    <dgm:pt modelId="{6F14A949-2B4C-4864-AFC1-280C789C71E5}" type="pres">
      <dgm:prSet presAssocID="{BD811DE6-AF2E-4827-AA88-CA4A916FEE5C}" presName="node" presStyleLbl="node1" presStyleIdx="2" presStyleCnt="5">
        <dgm:presLayoutVars>
          <dgm:bulletEnabled val="1"/>
        </dgm:presLayoutVars>
      </dgm:prSet>
      <dgm:spPr/>
    </dgm:pt>
    <dgm:pt modelId="{9D89D94D-0EB4-4908-90BD-C46C4BB3E23D}" type="pres">
      <dgm:prSet presAssocID="{BD811DE6-AF2E-4827-AA88-CA4A916FEE5C}" presName="spNode" presStyleCnt="0"/>
      <dgm:spPr/>
    </dgm:pt>
    <dgm:pt modelId="{79C42A5E-6DAE-43E3-B04A-48613FDD5E65}" type="pres">
      <dgm:prSet presAssocID="{E83E2EC7-9781-4CEF-BB7E-CF9EEA2EAEC2}" presName="sibTrans" presStyleLbl="sibTrans1D1" presStyleIdx="2" presStyleCnt="5"/>
      <dgm:spPr/>
    </dgm:pt>
    <dgm:pt modelId="{B419617D-CC83-4BD1-8E35-A3B97D34739D}" type="pres">
      <dgm:prSet presAssocID="{2C40E6E2-4E85-489D-BD03-C18983C61397}" presName="node" presStyleLbl="node1" presStyleIdx="3" presStyleCnt="5">
        <dgm:presLayoutVars>
          <dgm:bulletEnabled val="1"/>
        </dgm:presLayoutVars>
      </dgm:prSet>
      <dgm:spPr/>
    </dgm:pt>
    <dgm:pt modelId="{46D4A402-43A0-4B1B-B4EB-0323D20D86E1}" type="pres">
      <dgm:prSet presAssocID="{2C40E6E2-4E85-489D-BD03-C18983C61397}" presName="spNode" presStyleCnt="0"/>
      <dgm:spPr/>
    </dgm:pt>
    <dgm:pt modelId="{19A3534E-AAAD-415D-9A96-96995B9E9641}" type="pres">
      <dgm:prSet presAssocID="{B853B9CF-6CC9-42E8-B98C-E74170721C43}" presName="sibTrans" presStyleLbl="sibTrans1D1" presStyleIdx="3" presStyleCnt="5"/>
      <dgm:spPr/>
    </dgm:pt>
    <dgm:pt modelId="{D35C0987-3BE5-45FD-9740-764117BE21F9}" type="pres">
      <dgm:prSet presAssocID="{DF8C41DC-11F2-47C1-8839-03B63597CE87}" presName="node" presStyleLbl="node1" presStyleIdx="4" presStyleCnt="5">
        <dgm:presLayoutVars>
          <dgm:bulletEnabled val="1"/>
        </dgm:presLayoutVars>
      </dgm:prSet>
      <dgm:spPr/>
    </dgm:pt>
    <dgm:pt modelId="{B2412349-3F49-4358-8206-D3C2FE982509}" type="pres">
      <dgm:prSet presAssocID="{DF8C41DC-11F2-47C1-8839-03B63597CE87}" presName="spNode" presStyleCnt="0"/>
      <dgm:spPr/>
    </dgm:pt>
    <dgm:pt modelId="{F9904CFF-4521-473A-A8C2-34B33FED1BB6}" type="pres">
      <dgm:prSet presAssocID="{8811B33F-F3ED-4C1F-A120-EDF7F90E150E}" presName="sibTrans" presStyleLbl="sibTrans1D1" presStyleIdx="4" presStyleCnt="5"/>
      <dgm:spPr/>
    </dgm:pt>
  </dgm:ptLst>
  <dgm:cxnLst>
    <dgm:cxn modelId="{2E581118-20A2-4843-9BEC-A4D71F8D9873}" type="presOf" srcId="{BD811DE6-AF2E-4827-AA88-CA4A916FEE5C}" destId="{6F14A949-2B4C-4864-AFC1-280C789C71E5}" srcOrd="0" destOrd="0" presId="urn:microsoft.com/office/officeart/2005/8/layout/cycle5"/>
    <dgm:cxn modelId="{775A592C-6ADF-4DF8-AE79-F030E88BB9E2}" srcId="{8CCD44C3-98AC-4B53-A10D-BA0914E2E3BD}" destId="{2C40E6E2-4E85-489D-BD03-C18983C61397}" srcOrd="3" destOrd="0" parTransId="{A15BF341-5B98-4FE4-A334-2132EA1A30B8}" sibTransId="{B853B9CF-6CC9-42E8-B98C-E74170721C43}"/>
    <dgm:cxn modelId="{C0C2D85C-EB34-47EF-A1DC-CF87F48FD1EE}" type="presOf" srcId="{F2B3815D-7976-4077-ABF1-C126AD5B2B34}" destId="{2C987DAF-2FF9-418A-9435-4CB9F6A374FB}" srcOrd="0" destOrd="0" presId="urn:microsoft.com/office/officeart/2005/8/layout/cycle5"/>
    <dgm:cxn modelId="{082E2149-FC2C-48B2-BE32-FB224848F01B}" type="presOf" srcId="{8811B33F-F3ED-4C1F-A120-EDF7F90E150E}" destId="{F9904CFF-4521-473A-A8C2-34B33FED1BB6}" srcOrd="0" destOrd="0" presId="urn:microsoft.com/office/officeart/2005/8/layout/cycle5"/>
    <dgm:cxn modelId="{2218174D-18E9-42BE-BE13-DCD1B895ED16}" srcId="{8CCD44C3-98AC-4B53-A10D-BA0914E2E3BD}" destId="{6D71911A-27F4-417F-BB07-7B24B609C9A2}" srcOrd="1" destOrd="0" parTransId="{1F41781E-FB51-4F1D-9B6A-1C2734D2023F}" sibTransId="{66CD9741-4B00-476E-B9A6-8F121D2923DD}"/>
    <dgm:cxn modelId="{8C8AAF51-FED0-4CF7-8CD1-A2B8C272C75D}" type="presOf" srcId="{8CCD44C3-98AC-4B53-A10D-BA0914E2E3BD}" destId="{87A95CF6-0E59-40E3-A156-2D2240ACECC4}" srcOrd="0" destOrd="0" presId="urn:microsoft.com/office/officeart/2005/8/layout/cycle5"/>
    <dgm:cxn modelId="{01A50E75-F9AE-4EE0-BF3D-8FE1D085549B}" type="presOf" srcId="{66CD9741-4B00-476E-B9A6-8F121D2923DD}" destId="{916AA6A4-B2E3-4C94-ACAB-4F0E9D36D1FC}" srcOrd="0" destOrd="0" presId="urn:microsoft.com/office/officeart/2005/8/layout/cycle5"/>
    <dgm:cxn modelId="{BF05A778-8C33-4778-8AA3-4DB11615E62D}" type="presOf" srcId="{DF8C41DC-11F2-47C1-8839-03B63597CE87}" destId="{D35C0987-3BE5-45FD-9740-764117BE21F9}" srcOrd="0" destOrd="0" presId="urn:microsoft.com/office/officeart/2005/8/layout/cycle5"/>
    <dgm:cxn modelId="{2DE43F94-046E-41A0-B686-C59A69421240}" type="presOf" srcId="{2C40E6E2-4E85-489D-BD03-C18983C61397}" destId="{B419617D-CC83-4BD1-8E35-A3B97D34739D}" srcOrd="0" destOrd="0" presId="urn:microsoft.com/office/officeart/2005/8/layout/cycle5"/>
    <dgm:cxn modelId="{343656A4-FC12-4DA3-873C-FDF0CAADF94F}" srcId="{8CCD44C3-98AC-4B53-A10D-BA0914E2E3BD}" destId="{BD811DE6-AF2E-4827-AA88-CA4A916FEE5C}" srcOrd="2" destOrd="0" parTransId="{CCBDD6BE-7C94-4047-AC44-170739D59C7A}" sibTransId="{E83E2EC7-9781-4CEF-BB7E-CF9EEA2EAEC2}"/>
    <dgm:cxn modelId="{0ADC5FAE-F66B-4831-B4E5-1A5BECEAC8CD}" srcId="{8CCD44C3-98AC-4B53-A10D-BA0914E2E3BD}" destId="{DF8C41DC-11F2-47C1-8839-03B63597CE87}" srcOrd="4" destOrd="0" parTransId="{9A578392-C93B-46F1-BB61-62EE099C87D6}" sibTransId="{8811B33F-F3ED-4C1F-A120-EDF7F90E150E}"/>
    <dgm:cxn modelId="{9C9167C0-6668-4B8A-8929-688ECFEA8E53}" srcId="{8CCD44C3-98AC-4B53-A10D-BA0914E2E3BD}" destId="{AC0BEEE2-4A47-4962-A74D-1666BC8A11F6}" srcOrd="0" destOrd="0" parTransId="{188813C0-8924-4806-B165-16C8F6B0D303}" sibTransId="{F2B3815D-7976-4077-ABF1-C126AD5B2B34}"/>
    <dgm:cxn modelId="{D335DDC4-DC5A-4DA2-9CF4-6D912A771018}" type="presOf" srcId="{6D71911A-27F4-417F-BB07-7B24B609C9A2}" destId="{C868CF6D-1B4C-45F8-8427-94707CAAAEB9}" srcOrd="0" destOrd="0" presId="urn:microsoft.com/office/officeart/2005/8/layout/cycle5"/>
    <dgm:cxn modelId="{FB1A49E2-56AF-49B5-B7C9-BC230E495055}" type="presOf" srcId="{AC0BEEE2-4A47-4962-A74D-1666BC8A11F6}" destId="{115EC9AC-7DF0-45CA-AE21-2D7CDE646722}" srcOrd="0" destOrd="0" presId="urn:microsoft.com/office/officeart/2005/8/layout/cycle5"/>
    <dgm:cxn modelId="{A4746FF1-1B97-4CAD-802E-69253B81387A}" type="presOf" srcId="{E83E2EC7-9781-4CEF-BB7E-CF9EEA2EAEC2}" destId="{79C42A5E-6DAE-43E3-B04A-48613FDD5E65}" srcOrd="0" destOrd="0" presId="urn:microsoft.com/office/officeart/2005/8/layout/cycle5"/>
    <dgm:cxn modelId="{76D6C5F9-DE89-474F-BF36-3A2F773084E6}" type="presOf" srcId="{B853B9CF-6CC9-42E8-B98C-E74170721C43}" destId="{19A3534E-AAAD-415D-9A96-96995B9E9641}" srcOrd="0" destOrd="0" presId="urn:microsoft.com/office/officeart/2005/8/layout/cycle5"/>
    <dgm:cxn modelId="{2A443FC8-2B2C-4C23-B997-C869C165B286}" type="presParOf" srcId="{87A95CF6-0E59-40E3-A156-2D2240ACECC4}" destId="{115EC9AC-7DF0-45CA-AE21-2D7CDE646722}" srcOrd="0" destOrd="0" presId="urn:microsoft.com/office/officeart/2005/8/layout/cycle5"/>
    <dgm:cxn modelId="{12E78733-A0EF-4E4C-B320-57C8918B6429}" type="presParOf" srcId="{87A95CF6-0E59-40E3-A156-2D2240ACECC4}" destId="{E90A928A-46E5-42DD-BA67-AC4333B8FEE8}" srcOrd="1" destOrd="0" presId="urn:microsoft.com/office/officeart/2005/8/layout/cycle5"/>
    <dgm:cxn modelId="{025219A0-3D4F-4A18-A2B2-3927B00BC9BB}" type="presParOf" srcId="{87A95CF6-0E59-40E3-A156-2D2240ACECC4}" destId="{2C987DAF-2FF9-418A-9435-4CB9F6A374FB}" srcOrd="2" destOrd="0" presId="urn:microsoft.com/office/officeart/2005/8/layout/cycle5"/>
    <dgm:cxn modelId="{34A1B484-A7F3-4302-AD5C-AD0BBE24CB79}" type="presParOf" srcId="{87A95CF6-0E59-40E3-A156-2D2240ACECC4}" destId="{C868CF6D-1B4C-45F8-8427-94707CAAAEB9}" srcOrd="3" destOrd="0" presId="urn:microsoft.com/office/officeart/2005/8/layout/cycle5"/>
    <dgm:cxn modelId="{C59630BE-4F38-4668-9CC3-E6DE101C7332}" type="presParOf" srcId="{87A95CF6-0E59-40E3-A156-2D2240ACECC4}" destId="{C332C417-7461-45FD-BEC6-EA2A55C5896F}" srcOrd="4" destOrd="0" presId="urn:microsoft.com/office/officeart/2005/8/layout/cycle5"/>
    <dgm:cxn modelId="{FFFDFAC5-F7AF-47F0-A174-26F445A14A6F}" type="presParOf" srcId="{87A95CF6-0E59-40E3-A156-2D2240ACECC4}" destId="{916AA6A4-B2E3-4C94-ACAB-4F0E9D36D1FC}" srcOrd="5" destOrd="0" presId="urn:microsoft.com/office/officeart/2005/8/layout/cycle5"/>
    <dgm:cxn modelId="{6A18D9AB-F533-43B9-B974-0D9AA3425A09}" type="presParOf" srcId="{87A95CF6-0E59-40E3-A156-2D2240ACECC4}" destId="{6F14A949-2B4C-4864-AFC1-280C789C71E5}" srcOrd="6" destOrd="0" presId="urn:microsoft.com/office/officeart/2005/8/layout/cycle5"/>
    <dgm:cxn modelId="{C1E15107-7422-48F5-8621-8AFC504F946A}" type="presParOf" srcId="{87A95CF6-0E59-40E3-A156-2D2240ACECC4}" destId="{9D89D94D-0EB4-4908-90BD-C46C4BB3E23D}" srcOrd="7" destOrd="0" presId="urn:microsoft.com/office/officeart/2005/8/layout/cycle5"/>
    <dgm:cxn modelId="{47F6F40A-73DF-47A3-9D42-14F9186FF1E8}" type="presParOf" srcId="{87A95CF6-0E59-40E3-A156-2D2240ACECC4}" destId="{79C42A5E-6DAE-43E3-B04A-48613FDD5E65}" srcOrd="8" destOrd="0" presId="urn:microsoft.com/office/officeart/2005/8/layout/cycle5"/>
    <dgm:cxn modelId="{588E2900-0D25-4498-9365-65652911713C}" type="presParOf" srcId="{87A95CF6-0E59-40E3-A156-2D2240ACECC4}" destId="{B419617D-CC83-4BD1-8E35-A3B97D34739D}" srcOrd="9" destOrd="0" presId="urn:microsoft.com/office/officeart/2005/8/layout/cycle5"/>
    <dgm:cxn modelId="{98135DA3-55CF-44E1-BA6A-A914A48A6D03}" type="presParOf" srcId="{87A95CF6-0E59-40E3-A156-2D2240ACECC4}" destId="{46D4A402-43A0-4B1B-B4EB-0323D20D86E1}" srcOrd="10" destOrd="0" presId="urn:microsoft.com/office/officeart/2005/8/layout/cycle5"/>
    <dgm:cxn modelId="{BDC29776-110E-4543-BAF3-DF637FDD6E7A}" type="presParOf" srcId="{87A95CF6-0E59-40E3-A156-2D2240ACECC4}" destId="{19A3534E-AAAD-415D-9A96-96995B9E9641}" srcOrd="11" destOrd="0" presId="urn:microsoft.com/office/officeart/2005/8/layout/cycle5"/>
    <dgm:cxn modelId="{62EC835E-9EED-4B46-8F0F-017E889C77B9}" type="presParOf" srcId="{87A95CF6-0E59-40E3-A156-2D2240ACECC4}" destId="{D35C0987-3BE5-45FD-9740-764117BE21F9}" srcOrd="12" destOrd="0" presId="urn:microsoft.com/office/officeart/2005/8/layout/cycle5"/>
    <dgm:cxn modelId="{01E8A8BB-B83A-4A6A-8E2F-5FED25CD7420}" type="presParOf" srcId="{87A95CF6-0E59-40E3-A156-2D2240ACECC4}" destId="{B2412349-3F49-4358-8206-D3C2FE982509}" srcOrd="13" destOrd="0" presId="urn:microsoft.com/office/officeart/2005/8/layout/cycle5"/>
    <dgm:cxn modelId="{6D552039-1A90-44BD-A10C-B1138A8C5F52}" type="presParOf" srcId="{87A95CF6-0E59-40E3-A156-2D2240ACECC4}" destId="{F9904CFF-4521-473A-A8C2-34B33FED1BB6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C6A0858-C8CA-5642-902C-6BECF49FB785}" type="doc">
      <dgm:prSet loTypeId="urn:microsoft.com/office/officeart/2005/8/layout/ven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2C6CDA-4D1F-B445-8F6F-324E6331A798}" type="pres">
      <dgm:prSet presAssocID="{7C6A0858-C8CA-5642-902C-6BECF49FB785}" presName="Name0" presStyleCnt="0">
        <dgm:presLayoutVars>
          <dgm:chMax val="7"/>
          <dgm:resizeHandles val="exact"/>
        </dgm:presLayoutVars>
      </dgm:prSet>
      <dgm:spPr/>
    </dgm:pt>
  </dgm:ptLst>
  <dgm:cxnLst>
    <dgm:cxn modelId="{6BD4006B-E21C-5B4A-9663-B3F488B155CB}" type="presOf" srcId="{7C6A0858-C8CA-5642-902C-6BECF49FB785}" destId="{6A2C6CDA-4D1F-B445-8F6F-324E6331A798}" srcOrd="0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3B2DBDD-E9F9-5A46-8D87-96AFCA1BF5CA}" type="doc">
      <dgm:prSet loTypeId="urn:microsoft.com/office/officeart/2005/8/layout/target3" loCatId="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BDE0305A-9D28-9B48-8A21-2E37403B752F}">
      <dgm:prSet phldrT="[Text]"/>
      <dgm:spPr/>
      <dgm:t>
        <a:bodyPr/>
        <a:lstStyle/>
        <a:p>
          <a:r>
            <a:rPr lang="en-US" dirty="0"/>
            <a:t>National </a:t>
          </a:r>
        </a:p>
      </dgm:t>
    </dgm:pt>
    <dgm:pt modelId="{C97E25D6-0FC6-D649-A569-0FD2F10E41C3}" type="parTrans" cxnId="{E041CBF5-B974-5F40-9424-C9340E0122A0}">
      <dgm:prSet/>
      <dgm:spPr/>
      <dgm:t>
        <a:bodyPr/>
        <a:lstStyle/>
        <a:p>
          <a:endParaRPr lang="en-US"/>
        </a:p>
      </dgm:t>
    </dgm:pt>
    <dgm:pt modelId="{CFFECC8E-B20A-9845-830E-8B6A998A5205}" type="sibTrans" cxnId="{E041CBF5-B974-5F40-9424-C9340E0122A0}">
      <dgm:prSet/>
      <dgm:spPr/>
      <dgm:t>
        <a:bodyPr/>
        <a:lstStyle/>
        <a:p>
          <a:endParaRPr lang="en-US"/>
        </a:p>
      </dgm:t>
    </dgm:pt>
    <dgm:pt modelId="{0EFB5881-C612-3445-B082-0F60DD57A55C}">
      <dgm:prSet phldrT="[Text]"/>
      <dgm:spPr/>
      <dgm:t>
        <a:bodyPr/>
        <a:lstStyle/>
        <a:p>
          <a:r>
            <a:rPr lang="en-US" dirty="0"/>
            <a:t>Revisiting and rethinking the national strategy to improve academic practices in teaching and leaning in HE</a:t>
          </a:r>
        </a:p>
      </dgm:t>
    </dgm:pt>
    <dgm:pt modelId="{D2E3D352-3678-544C-859C-5CC2DAE96CAA}" type="parTrans" cxnId="{E99090F7-1A1C-BB47-ADCE-7C28B6B9E4FF}">
      <dgm:prSet/>
      <dgm:spPr/>
      <dgm:t>
        <a:bodyPr/>
        <a:lstStyle/>
        <a:p>
          <a:endParaRPr lang="en-US"/>
        </a:p>
      </dgm:t>
    </dgm:pt>
    <dgm:pt modelId="{E948F513-C8F3-904F-850E-A54C949D3B67}" type="sibTrans" cxnId="{E99090F7-1A1C-BB47-ADCE-7C28B6B9E4FF}">
      <dgm:prSet/>
      <dgm:spPr/>
      <dgm:t>
        <a:bodyPr/>
        <a:lstStyle/>
        <a:p>
          <a:endParaRPr lang="en-US"/>
        </a:p>
      </dgm:t>
    </dgm:pt>
    <dgm:pt modelId="{0AB752CA-26F3-5E4D-ACF4-18E9338539E3}">
      <dgm:prSet phldrT="[Text]"/>
      <dgm:spPr/>
      <dgm:t>
        <a:bodyPr/>
        <a:lstStyle/>
        <a:p>
          <a:r>
            <a:rPr lang="en-US" dirty="0"/>
            <a:t>Promoting the value of a quality teaching </a:t>
          </a:r>
        </a:p>
      </dgm:t>
    </dgm:pt>
    <dgm:pt modelId="{31ADF62E-19A8-B94E-95D4-FF1EB340D7B5}" type="parTrans" cxnId="{9FF21CAB-4439-4644-A37B-5EA99E6C3EA6}">
      <dgm:prSet/>
      <dgm:spPr/>
      <dgm:t>
        <a:bodyPr/>
        <a:lstStyle/>
        <a:p>
          <a:endParaRPr lang="en-US"/>
        </a:p>
      </dgm:t>
    </dgm:pt>
    <dgm:pt modelId="{F4AD2F3B-48FE-C042-9E08-DAF70C947C42}" type="sibTrans" cxnId="{9FF21CAB-4439-4644-A37B-5EA99E6C3EA6}">
      <dgm:prSet/>
      <dgm:spPr/>
      <dgm:t>
        <a:bodyPr/>
        <a:lstStyle/>
        <a:p>
          <a:endParaRPr lang="en-US"/>
        </a:p>
      </dgm:t>
    </dgm:pt>
    <dgm:pt modelId="{48D3C75B-9EAA-5445-BF0A-8316D4EE3A57}">
      <dgm:prSet phldrT="[Text]"/>
      <dgm:spPr/>
      <dgm:t>
        <a:bodyPr/>
        <a:lstStyle/>
        <a:p>
          <a:r>
            <a:rPr lang="en-US" dirty="0"/>
            <a:t>Institutional </a:t>
          </a:r>
        </a:p>
      </dgm:t>
    </dgm:pt>
    <dgm:pt modelId="{34664455-2636-D144-B4C1-DE1F71082001}" type="parTrans" cxnId="{94B6A219-3786-1C49-8BBF-85532E68723E}">
      <dgm:prSet/>
      <dgm:spPr/>
      <dgm:t>
        <a:bodyPr/>
        <a:lstStyle/>
        <a:p>
          <a:endParaRPr lang="en-US"/>
        </a:p>
      </dgm:t>
    </dgm:pt>
    <dgm:pt modelId="{C6B598F6-22BA-7E46-A9E9-3656E607939E}" type="sibTrans" cxnId="{94B6A219-3786-1C49-8BBF-85532E68723E}">
      <dgm:prSet/>
      <dgm:spPr/>
      <dgm:t>
        <a:bodyPr/>
        <a:lstStyle/>
        <a:p>
          <a:endParaRPr lang="en-US"/>
        </a:p>
      </dgm:t>
    </dgm:pt>
    <dgm:pt modelId="{F6785FFE-17E2-C54B-8AE2-648005C69A67}">
      <dgm:prSet phldrT="[Text]"/>
      <dgm:spPr/>
      <dgm:t>
        <a:bodyPr/>
        <a:lstStyle/>
        <a:p>
          <a:r>
            <a:rPr lang="en-AZ" dirty="0"/>
            <a:t>Incorparating the standards, requirements for professional teachers into the institutional strategy </a:t>
          </a:r>
          <a:endParaRPr lang="en-US" dirty="0"/>
        </a:p>
      </dgm:t>
    </dgm:pt>
    <dgm:pt modelId="{71E04434-DAA8-A543-9BCF-7DBF196130B0}" type="parTrans" cxnId="{7E0A458D-F3C2-0848-8AC7-7F3EA11C6583}">
      <dgm:prSet/>
      <dgm:spPr/>
      <dgm:t>
        <a:bodyPr/>
        <a:lstStyle/>
        <a:p>
          <a:endParaRPr lang="en-US"/>
        </a:p>
      </dgm:t>
    </dgm:pt>
    <dgm:pt modelId="{79B1442B-8248-EF4A-8519-8CD60C65BA60}" type="sibTrans" cxnId="{7E0A458D-F3C2-0848-8AC7-7F3EA11C6583}">
      <dgm:prSet/>
      <dgm:spPr/>
      <dgm:t>
        <a:bodyPr/>
        <a:lstStyle/>
        <a:p>
          <a:endParaRPr lang="en-US"/>
        </a:p>
      </dgm:t>
    </dgm:pt>
    <dgm:pt modelId="{D3553E28-DE7B-3341-962D-EB504A81F7F4}">
      <dgm:prSet phldrT="[Text]"/>
      <dgm:spPr/>
      <dgm:t>
        <a:bodyPr/>
        <a:lstStyle/>
        <a:p>
          <a:r>
            <a:rPr lang="en-AZ" dirty="0"/>
            <a:t>Streamlining professional development program for teachers </a:t>
          </a:r>
          <a:endParaRPr lang="en-US" dirty="0"/>
        </a:p>
      </dgm:t>
    </dgm:pt>
    <dgm:pt modelId="{C51F3D41-3259-0746-95C2-D88BCB7DBE8F}" type="parTrans" cxnId="{FEC5AE5E-1765-EC47-9D06-5724CEC1E2FE}">
      <dgm:prSet/>
      <dgm:spPr/>
      <dgm:t>
        <a:bodyPr/>
        <a:lstStyle/>
        <a:p>
          <a:endParaRPr lang="en-US"/>
        </a:p>
      </dgm:t>
    </dgm:pt>
    <dgm:pt modelId="{6700AA70-6C47-9640-8807-6C7AF3C5D58F}" type="sibTrans" cxnId="{FEC5AE5E-1765-EC47-9D06-5724CEC1E2FE}">
      <dgm:prSet/>
      <dgm:spPr/>
      <dgm:t>
        <a:bodyPr/>
        <a:lstStyle/>
        <a:p>
          <a:endParaRPr lang="en-US"/>
        </a:p>
      </dgm:t>
    </dgm:pt>
    <dgm:pt modelId="{BC6745D0-6046-9341-969A-90A402D4B37C}">
      <dgm:prSet phldrT="[Text]"/>
      <dgm:spPr/>
      <dgm:t>
        <a:bodyPr/>
        <a:lstStyle/>
        <a:p>
          <a:r>
            <a:rPr lang="en-US" dirty="0"/>
            <a:t>Research</a:t>
          </a:r>
        </a:p>
      </dgm:t>
    </dgm:pt>
    <dgm:pt modelId="{22BF4C95-FB95-7E44-922F-303ED17D430A}" type="parTrans" cxnId="{A76A31E0-6ABF-0A4F-885C-0FD958274718}">
      <dgm:prSet/>
      <dgm:spPr/>
      <dgm:t>
        <a:bodyPr/>
        <a:lstStyle/>
        <a:p>
          <a:endParaRPr lang="en-US"/>
        </a:p>
      </dgm:t>
    </dgm:pt>
    <dgm:pt modelId="{A3702355-F1BC-1F4D-A497-C6AD6A102653}" type="sibTrans" cxnId="{A76A31E0-6ABF-0A4F-885C-0FD958274718}">
      <dgm:prSet/>
      <dgm:spPr/>
      <dgm:t>
        <a:bodyPr/>
        <a:lstStyle/>
        <a:p>
          <a:endParaRPr lang="en-US"/>
        </a:p>
      </dgm:t>
    </dgm:pt>
    <dgm:pt modelId="{CDEA75CF-6E9D-634F-8A5A-61EF4CF092F1}">
      <dgm:prSet phldrT="[Text]"/>
      <dgm:spPr/>
      <dgm:t>
        <a:bodyPr/>
        <a:lstStyle/>
        <a:p>
          <a:r>
            <a:rPr lang="en-US" dirty="0"/>
            <a:t>Comparative analysis on How do Azerbaijani tourism education programs compare with international standards?</a:t>
          </a:r>
        </a:p>
      </dgm:t>
    </dgm:pt>
    <dgm:pt modelId="{2EFD8F15-4E97-6E49-A5F9-582314880C12}" type="parTrans" cxnId="{B1FC1F35-FBE6-B44D-BBA6-597FCB3648AB}">
      <dgm:prSet/>
      <dgm:spPr/>
      <dgm:t>
        <a:bodyPr/>
        <a:lstStyle/>
        <a:p>
          <a:endParaRPr lang="en-US"/>
        </a:p>
      </dgm:t>
    </dgm:pt>
    <dgm:pt modelId="{6B492C30-8C9C-D748-8B0D-E4556C447DB2}" type="sibTrans" cxnId="{B1FC1F35-FBE6-B44D-BBA6-597FCB3648AB}">
      <dgm:prSet/>
      <dgm:spPr/>
      <dgm:t>
        <a:bodyPr/>
        <a:lstStyle/>
        <a:p>
          <a:endParaRPr lang="en-US"/>
        </a:p>
      </dgm:t>
    </dgm:pt>
    <dgm:pt modelId="{FDA23E1B-6915-A343-8056-0CC33CBFEE66}">
      <dgm:prSet phldrT="[Text]"/>
      <dgm:spPr/>
      <dgm:t>
        <a:bodyPr/>
        <a:lstStyle/>
        <a:p>
          <a:r>
            <a:rPr lang="en-AZ" dirty="0"/>
            <a:t>Improving student-teacher relationship as both stakeholders consider this critical</a:t>
          </a:r>
          <a:endParaRPr lang="en-US" dirty="0"/>
        </a:p>
      </dgm:t>
    </dgm:pt>
    <dgm:pt modelId="{34D0D494-DA91-294F-AEB8-DF7919B1844C}" type="parTrans" cxnId="{B4142F20-C921-2F4F-B117-51461CC2ACA6}">
      <dgm:prSet/>
      <dgm:spPr/>
      <dgm:t>
        <a:bodyPr/>
        <a:lstStyle/>
        <a:p>
          <a:endParaRPr lang="en-US"/>
        </a:p>
      </dgm:t>
    </dgm:pt>
    <dgm:pt modelId="{67E9D83E-8305-0240-9D7B-4F02B16244A2}" type="sibTrans" cxnId="{B4142F20-C921-2F4F-B117-51461CC2ACA6}">
      <dgm:prSet/>
      <dgm:spPr/>
      <dgm:t>
        <a:bodyPr/>
        <a:lstStyle/>
        <a:p>
          <a:endParaRPr lang="en-US"/>
        </a:p>
      </dgm:t>
    </dgm:pt>
    <dgm:pt modelId="{FBC95E36-905A-4A03-9E93-64C780672FB3}">
      <dgm:prSet/>
      <dgm:spPr/>
      <dgm:t>
        <a:bodyPr/>
        <a:lstStyle/>
        <a:p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What are the key barriers to internationalizing tourism education in Azerbaijan?</a:t>
          </a: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BF4E35E5-3D87-423F-BB79-A1991472BD12}" type="parTrans" cxnId="{80658287-6D86-4839-88F7-6DC35A551EED}">
      <dgm:prSet/>
      <dgm:spPr/>
      <dgm:t>
        <a:bodyPr/>
        <a:lstStyle/>
        <a:p>
          <a:endParaRPr lang="en-US"/>
        </a:p>
      </dgm:t>
    </dgm:pt>
    <dgm:pt modelId="{632D0884-7BD7-4E67-ADF8-15BE0A830A67}" type="sibTrans" cxnId="{80658287-6D86-4839-88F7-6DC35A551EED}">
      <dgm:prSet/>
      <dgm:spPr/>
      <dgm:t>
        <a:bodyPr/>
        <a:lstStyle/>
        <a:p>
          <a:endParaRPr lang="en-US"/>
        </a:p>
      </dgm:t>
    </dgm:pt>
    <dgm:pt modelId="{7AD73E8E-12BD-4967-A746-501B5149F4CD}">
      <dgm:prSet/>
      <dgm:spPr/>
      <dgm:t>
        <a:bodyPr/>
        <a:lstStyle/>
        <a:p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How do Turkish tourism universities integrate industry partnerships into education?</a:t>
          </a: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906BC3C1-B2C2-468B-8A4A-59F69C14146D}" type="parTrans" cxnId="{8029ACAC-3472-403A-B072-46388FEC5ECF}">
      <dgm:prSet/>
      <dgm:spPr/>
      <dgm:t>
        <a:bodyPr/>
        <a:lstStyle/>
        <a:p>
          <a:endParaRPr lang="en-US"/>
        </a:p>
      </dgm:t>
    </dgm:pt>
    <dgm:pt modelId="{506CB721-0711-4AEC-9571-DD84F798F2BF}" type="sibTrans" cxnId="{8029ACAC-3472-403A-B072-46388FEC5ECF}">
      <dgm:prSet/>
      <dgm:spPr/>
      <dgm:t>
        <a:bodyPr/>
        <a:lstStyle/>
        <a:p>
          <a:endParaRPr lang="en-US"/>
        </a:p>
      </dgm:t>
    </dgm:pt>
    <dgm:pt modelId="{E5D9C406-0783-426A-A34A-9934C00382D4}">
      <dgm:prSet/>
      <dgm:spPr/>
      <dgm:t>
        <a:bodyPr/>
        <a:lstStyle/>
        <a:p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What lessons can Azerbaijan learn from Georgia’s tourism education reforms?</a:t>
          </a:r>
        </a:p>
      </dgm:t>
    </dgm:pt>
    <dgm:pt modelId="{37F524EE-0972-4320-B2F9-28120B5C80E9}" type="parTrans" cxnId="{DBB84126-A8EF-4A74-A211-1CDF897FBA37}">
      <dgm:prSet/>
      <dgm:spPr/>
      <dgm:t>
        <a:bodyPr/>
        <a:lstStyle/>
        <a:p>
          <a:endParaRPr lang="en-US"/>
        </a:p>
      </dgm:t>
    </dgm:pt>
    <dgm:pt modelId="{236A9BF7-E369-479D-B664-2AA7C21D7B9F}" type="sibTrans" cxnId="{DBB84126-A8EF-4A74-A211-1CDF897FBA37}">
      <dgm:prSet/>
      <dgm:spPr/>
      <dgm:t>
        <a:bodyPr/>
        <a:lstStyle/>
        <a:p>
          <a:endParaRPr lang="en-US"/>
        </a:p>
      </dgm:t>
    </dgm:pt>
    <dgm:pt modelId="{BF02AE3C-561C-4A8A-8EF8-925D76FA40A0}">
      <dgm:prSet phldrT="[Text]"/>
      <dgm:spPr/>
      <dgm:t>
        <a:bodyPr/>
        <a:lstStyle/>
        <a:p>
          <a:r>
            <a:rPr lang="en-US" dirty="0"/>
            <a:t>Building stronger industry relationships </a:t>
          </a:r>
        </a:p>
      </dgm:t>
    </dgm:pt>
    <dgm:pt modelId="{3E847B46-722E-4697-B99E-D2255E7B5AA9}" type="parTrans" cxnId="{B4539BDC-D628-4267-84DA-11895B9B028D}">
      <dgm:prSet/>
      <dgm:spPr/>
      <dgm:t>
        <a:bodyPr/>
        <a:lstStyle/>
        <a:p>
          <a:endParaRPr lang="en-US"/>
        </a:p>
      </dgm:t>
    </dgm:pt>
    <dgm:pt modelId="{497D0814-A22C-42A3-B21A-895EF0BEAE11}" type="sibTrans" cxnId="{B4539BDC-D628-4267-84DA-11895B9B028D}">
      <dgm:prSet/>
      <dgm:spPr/>
      <dgm:t>
        <a:bodyPr/>
        <a:lstStyle/>
        <a:p>
          <a:endParaRPr lang="en-US"/>
        </a:p>
      </dgm:t>
    </dgm:pt>
    <dgm:pt modelId="{05497260-647E-49F9-A0F4-769F70ADB814}">
      <dgm:prSet phldrT="[Text]"/>
      <dgm:spPr/>
      <dgm:t>
        <a:bodyPr/>
        <a:lstStyle/>
        <a:p>
          <a:r>
            <a:rPr lang="en-US" dirty="0"/>
            <a:t>Incorporating work-based learning into the curriculum earlier </a:t>
          </a:r>
        </a:p>
      </dgm:t>
    </dgm:pt>
    <dgm:pt modelId="{1C16AEC3-3444-4426-883F-E1997FD4B727}" type="parTrans" cxnId="{F43AFB38-E616-486E-9BA5-E4E469A09C40}">
      <dgm:prSet/>
      <dgm:spPr/>
      <dgm:t>
        <a:bodyPr/>
        <a:lstStyle/>
        <a:p>
          <a:endParaRPr lang="en-US"/>
        </a:p>
      </dgm:t>
    </dgm:pt>
    <dgm:pt modelId="{3112FF9C-B4F2-40F1-B1B1-5A361B744554}" type="sibTrans" cxnId="{F43AFB38-E616-486E-9BA5-E4E469A09C40}">
      <dgm:prSet/>
      <dgm:spPr/>
      <dgm:t>
        <a:bodyPr/>
        <a:lstStyle/>
        <a:p>
          <a:endParaRPr lang="en-US"/>
        </a:p>
      </dgm:t>
    </dgm:pt>
    <dgm:pt modelId="{307BBF94-085F-334E-9FD6-824F09840AE3}" type="pres">
      <dgm:prSet presAssocID="{73B2DBDD-E9F9-5A46-8D87-96AFCA1BF5C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C0CC92B5-2D4F-C043-B64F-BAACB4961640}" type="pres">
      <dgm:prSet presAssocID="{BDE0305A-9D28-9B48-8A21-2E37403B752F}" presName="circle1" presStyleLbl="node1" presStyleIdx="0" presStyleCnt="3"/>
      <dgm:spPr/>
    </dgm:pt>
    <dgm:pt modelId="{C15C8DF3-8030-DC4B-B71F-3D58775892D3}" type="pres">
      <dgm:prSet presAssocID="{BDE0305A-9D28-9B48-8A21-2E37403B752F}" presName="space" presStyleCnt="0"/>
      <dgm:spPr/>
    </dgm:pt>
    <dgm:pt modelId="{19DC3A77-A774-C549-A6C1-2E525E72888C}" type="pres">
      <dgm:prSet presAssocID="{BDE0305A-9D28-9B48-8A21-2E37403B752F}" presName="rect1" presStyleLbl="alignAcc1" presStyleIdx="0" presStyleCnt="3"/>
      <dgm:spPr/>
    </dgm:pt>
    <dgm:pt modelId="{5E4E01C1-BA90-6E4E-A59E-DF25EA7E93E1}" type="pres">
      <dgm:prSet presAssocID="{48D3C75B-9EAA-5445-BF0A-8316D4EE3A57}" presName="vertSpace2" presStyleLbl="node1" presStyleIdx="0" presStyleCnt="3"/>
      <dgm:spPr/>
    </dgm:pt>
    <dgm:pt modelId="{A3BFC12A-CD85-4844-AC11-E0BAB2010433}" type="pres">
      <dgm:prSet presAssocID="{48D3C75B-9EAA-5445-BF0A-8316D4EE3A57}" presName="circle2" presStyleLbl="node1" presStyleIdx="1" presStyleCnt="3"/>
      <dgm:spPr/>
    </dgm:pt>
    <dgm:pt modelId="{96F501A2-83EA-1C43-AD6A-D1B78B97DAB9}" type="pres">
      <dgm:prSet presAssocID="{48D3C75B-9EAA-5445-BF0A-8316D4EE3A57}" presName="rect2" presStyleLbl="alignAcc1" presStyleIdx="1" presStyleCnt="3"/>
      <dgm:spPr/>
    </dgm:pt>
    <dgm:pt modelId="{454E9306-4804-794E-8A44-6D250E8903F1}" type="pres">
      <dgm:prSet presAssocID="{BC6745D0-6046-9341-969A-90A402D4B37C}" presName="vertSpace3" presStyleLbl="node1" presStyleIdx="1" presStyleCnt="3"/>
      <dgm:spPr/>
    </dgm:pt>
    <dgm:pt modelId="{F6E583CC-C4B5-CE4E-AAE1-DA7E3697DC89}" type="pres">
      <dgm:prSet presAssocID="{BC6745D0-6046-9341-969A-90A402D4B37C}" presName="circle3" presStyleLbl="node1" presStyleIdx="2" presStyleCnt="3"/>
      <dgm:spPr/>
    </dgm:pt>
    <dgm:pt modelId="{42684FE1-231E-6D48-85B3-0BF40A4958BF}" type="pres">
      <dgm:prSet presAssocID="{BC6745D0-6046-9341-969A-90A402D4B37C}" presName="rect3" presStyleLbl="alignAcc1" presStyleIdx="2" presStyleCnt="3"/>
      <dgm:spPr/>
    </dgm:pt>
    <dgm:pt modelId="{05724DC0-D3AF-494B-80A4-16FB0CC5670F}" type="pres">
      <dgm:prSet presAssocID="{BDE0305A-9D28-9B48-8A21-2E37403B752F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DC27AD6C-F82B-E740-A545-B60D5B250DAE}" type="pres">
      <dgm:prSet presAssocID="{BDE0305A-9D28-9B48-8A21-2E37403B752F}" presName="rect1ChTx" presStyleLbl="alignAcc1" presStyleIdx="2" presStyleCnt="3">
        <dgm:presLayoutVars>
          <dgm:bulletEnabled val="1"/>
        </dgm:presLayoutVars>
      </dgm:prSet>
      <dgm:spPr/>
    </dgm:pt>
    <dgm:pt modelId="{E861FD0E-4C73-3F49-965D-EC538AC3B03F}" type="pres">
      <dgm:prSet presAssocID="{48D3C75B-9EAA-5445-BF0A-8316D4EE3A57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10932AD6-14F7-934A-BE48-4880CF72AD94}" type="pres">
      <dgm:prSet presAssocID="{48D3C75B-9EAA-5445-BF0A-8316D4EE3A57}" presName="rect2ChTx" presStyleLbl="alignAcc1" presStyleIdx="2" presStyleCnt="3">
        <dgm:presLayoutVars>
          <dgm:bulletEnabled val="1"/>
        </dgm:presLayoutVars>
      </dgm:prSet>
      <dgm:spPr/>
    </dgm:pt>
    <dgm:pt modelId="{A9DA4150-B10D-2F43-AE8B-F97C596CDD60}" type="pres">
      <dgm:prSet presAssocID="{BC6745D0-6046-9341-969A-90A402D4B37C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A590D1FC-4E8B-7F44-94B9-F508BDD7C41B}" type="pres">
      <dgm:prSet presAssocID="{BC6745D0-6046-9341-969A-90A402D4B37C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265CAA13-28E7-2940-92FC-3B035A840DFF}" type="presOf" srcId="{CDEA75CF-6E9D-634F-8A5A-61EF4CF092F1}" destId="{A590D1FC-4E8B-7F44-94B9-F508BDD7C41B}" srcOrd="0" destOrd="0" presId="urn:microsoft.com/office/officeart/2005/8/layout/target3"/>
    <dgm:cxn modelId="{94B6A219-3786-1C49-8BBF-85532E68723E}" srcId="{73B2DBDD-E9F9-5A46-8D87-96AFCA1BF5CA}" destId="{48D3C75B-9EAA-5445-BF0A-8316D4EE3A57}" srcOrd="1" destOrd="0" parTransId="{34664455-2636-D144-B4C1-DE1F71082001}" sibTransId="{C6B598F6-22BA-7E46-A9E9-3656E607939E}"/>
    <dgm:cxn modelId="{ED0F401A-3BC7-C84C-93AD-7BF3BFF9D9F1}" type="presOf" srcId="{BC6745D0-6046-9341-969A-90A402D4B37C}" destId="{A9DA4150-B10D-2F43-AE8B-F97C596CDD60}" srcOrd="1" destOrd="0" presId="urn:microsoft.com/office/officeart/2005/8/layout/target3"/>
    <dgm:cxn modelId="{51EC191B-D001-9C41-B39C-F3E873FB03E8}" type="presOf" srcId="{0EFB5881-C612-3445-B082-0F60DD57A55C}" destId="{DC27AD6C-F82B-E740-A545-B60D5B250DAE}" srcOrd="0" destOrd="0" presId="urn:microsoft.com/office/officeart/2005/8/layout/target3"/>
    <dgm:cxn modelId="{B4142F20-C921-2F4F-B117-51461CC2ACA6}" srcId="{48D3C75B-9EAA-5445-BF0A-8316D4EE3A57}" destId="{FDA23E1B-6915-A343-8056-0CC33CBFEE66}" srcOrd="2" destOrd="0" parTransId="{34D0D494-DA91-294F-AEB8-DF7919B1844C}" sibTransId="{67E9D83E-8305-0240-9D7B-4F02B16244A2}"/>
    <dgm:cxn modelId="{89AA9921-7DBE-4271-83F7-3038F4198580}" type="presOf" srcId="{E5D9C406-0783-426A-A34A-9934C00382D4}" destId="{A590D1FC-4E8B-7F44-94B9-F508BDD7C41B}" srcOrd="0" destOrd="3" presId="urn:microsoft.com/office/officeart/2005/8/layout/target3"/>
    <dgm:cxn modelId="{DBB84126-A8EF-4A74-A211-1CDF897FBA37}" srcId="{BC6745D0-6046-9341-969A-90A402D4B37C}" destId="{E5D9C406-0783-426A-A34A-9934C00382D4}" srcOrd="3" destOrd="0" parTransId="{37F524EE-0972-4320-B2F9-28120B5C80E9}" sibTransId="{236A9BF7-E369-479D-B664-2AA7C21D7B9F}"/>
    <dgm:cxn modelId="{B1FC1F35-FBE6-B44D-BBA6-597FCB3648AB}" srcId="{BC6745D0-6046-9341-969A-90A402D4B37C}" destId="{CDEA75CF-6E9D-634F-8A5A-61EF4CF092F1}" srcOrd="0" destOrd="0" parTransId="{2EFD8F15-4E97-6E49-A5F9-582314880C12}" sibTransId="{6B492C30-8C9C-D748-8B0D-E4556C447DB2}"/>
    <dgm:cxn modelId="{F43AFB38-E616-486E-9BA5-E4E469A09C40}" srcId="{48D3C75B-9EAA-5445-BF0A-8316D4EE3A57}" destId="{05497260-647E-49F9-A0F4-769F70ADB814}" srcOrd="4" destOrd="0" parTransId="{1C16AEC3-3444-4426-883F-E1997FD4B727}" sibTransId="{3112FF9C-B4F2-40F1-B1B1-5A361B744554}"/>
    <dgm:cxn modelId="{69D1635D-F6E0-FF42-8E76-7D59261CB949}" type="presOf" srcId="{BC6745D0-6046-9341-969A-90A402D4B37C}" destId="{42684FE1-231E-6D48-85B3-0BF40A4958BF}" srcOrd="0" destOrd="0" presId="urn:microsoft.com/office/officeart/2005/8/layout/target3"/>
    <dgm:cxn modelId="{FEC5AE5E-1765-EC47-9D06-5724CEC1E2FE}" srcId="{48D3C75B-9EAA-5445-BF0A-8316D4EE3A57}" destId="{D3553E28-DE7B-3341-962D-EB504A81F7F4}" srcOrd="1" destOrd="0" parTransId="{C51F3D41-3259-0746-95C2-D88BCB7DBE8F}" sibTransId="{6700AA70-6C47-9640-8807-6C7AF3C5D58F}"/>
    <dgm:cxn modelId="{C832C85E-D574-4A56-A59A-199577B7B814}" type="presOf" srcId="{05497260-647E-49F9-A0F4-769F70ADB814}" destId="{10932AD6-14F7-934A-BE48-4880CF72AD94}" srcOrd="0" destOrd="4" presId="urn:microsoft.com/office/officeart/2005/8/layout/target3"/>
    <dgm:cxn modelId="{C1790946-1ACE-CD46-8045-27CB1F04AEA7}" type="presOf" srcId="{48D3C75B-9EAA-5445-BF0A-8316D4EE3A57}" destId="{E861FD0E-4C73-3F49-965D-EC538AC3B03F}" srcOrd="1" destOrd="0" presId="urn:microsoft.com/office/officeart/2005/8/layout/target3"/>
    <dgm:cxn modelId="{A180A76E-E12E-894A-B2FC-CCEBEDF384BF}" type="presOf" srcId="{73B2DBDD-E9F9-5A46-8D87-96AFCA1BF5CA}" destId="{307BBF94-085F-334E-9FD6-824F09840AE3}" srcOrd="0" destOrd="0" presId="urn:microsoft.com/office/officeart/2005/8/layout/target3"/>
    <dgm:cxn modelId="{70362973-74AC-9940-820C-87AED45AC003}" type="presOf" srcId="{D3553E28-DE7B-3341-962D-EB504A81F7F4}" destId="{10932AD6-14F7-934A-BE48-4880CF72AD94}" srcOrd="0" destOrd="1" presId="urn:microsoft.com/office/officeart/2005/8/layout/target3"/>
    <dgm:cxn modelId="{F8C8637E-9621-A94B-AEBA-EE758057E96B}" type="presOf" srcId="{48D3C75B-9EAA-5445-BF0A-8316D4EE3A57}" destId="{96F501A2-83EA-1C43-AD6A-D1B78B97DAB9}" srcOrd="0" destOrd="0" presId="urn:microsoft.com/office/officeart/2005/8/layout/target3"/>
    <dgm:cxn modelId="{81153781-F953-4331-A3E8-4454079F2EC3}" type="presOf" srcId="{FBC95E36-905A-4A03-9E93-64C780672FB3}" destId="{A590D1FC-4E8B-7F44-94B9-F508BDD7C41B}" srcOrd="0" destOrd="1" presId="urn:microsoft.com/office/officeart/2005/8/layout/target3"/>
    <dgm:cxn modelId="{80658287-6D86-4839-88F7-6DC35A551EED}" srcId="{BC6745D0-6046-9341-969A-90A402D4B37C}" destId="{FBC95E36-905A-4A03-9E93-64C780672FB3}" srcOrd="1" destOrd="0" parTransId="{BF4E35E5-3D87-423F-BB79-A1991472BD12}" sibTransId="{632D0884-7BD7-4E67-ADF8-15BE0A830A67}"/>
    <dgm:cxn modelId="{7E0A458D-F3C2-0848-8AC7-7F3EA11C6583}" srcId="{48D3C75B-9EAA-5445-BF0A-8316D4EE3A57}" destId="{F6785FFE-17E2-C54B-8AE2-648005C69A67}" srcOrd="0" destOrd="0" parTransId="{71E04434-DAA8-A543-9BCF-7DBF196130B0}" sibTransId="{79B1442B-8248-EF4A-8519-8CD60C65BA60}"/>
    <dgm:cxn modelId="{E5E9C48D-5650-4BF2-8714-3EBFDB054A1F}" type="presOf" srcId="{BF02AE3C-561C-4A8A-8EF8-925D76FA40A0}" destId="{10932AD6-14F7-934A-BE48-4880CF72AD94}" srcOrd="0" destOrd="3" presId="urn:microsoft.com/office/officeart/2005/8/layout/target3"/>
    <dgm:cxn modelId="{9FF21CAB-4439-4644-A37B-5EA99E6C3EA6}" srcId="{BDE0305A-9D28-9B48-8A21-2E37403B752F}" destId="{0AB752CA-26F3-5E4D-ACF4-18E9338539E3}" srcOrd="1" destOrd="0" parTransId="{31ADF62E-19A8-B94E-95D4-FF1EB340D7B5}" sibTransId="{F4AD2F3B-48FE-C042-9E08-DAF70C947C42}"/>
    <dgm:cxn modelId="{691C13AC-959A-5A47-A8AC-412E82B74027}" type="presOf" srcId="{FDA23E1B-6915-A343-8056-0CC33CBFEE66}" destId="{10932AD6-14F7-934A-BE48-4880CF72AD94}" srcOrd="0" destOrd="2" presId="urn:microsoft.com/office/officeart/2005/8/layout/target3"/>
    <dgm:cxn modelId="{8029ACAC-3472-403A-B072-46388FEC5ECF}" srcId="{BC6745D0-6046-9341-969A-90A402D4B37C}" destId="{7AD73E8E-12BD-4967-A746-501B5149F4CD}" srcOrd="2" destOrd="0" parTransId="{906BC3C1-B2C2-468B-8A4A-59F69C14146D}" sibTransId="{506CB721-0711-4AEC-9571-DD84F798F2BF}"/>
    <dgm:cxn modelId="{FFB2C9C6-9CA9-3D4D-B9C5-122411138996}" type="presOf" srcId="{BDE0305A-9D28-9B48-8A21-2E37403B752F}" destId="{05724DC0-D3AF-494B-80A4-16FB0CC5670F}" srcOrd="1" destOrd="0" presId="urn:microsoft.com/office/officeart/2005/8/layout/target3"/>
    <dgm:cxn modelId="{DD8DE5D6-742E-4820-B001-BC5A87A26CB1}" type="presOf" srcId="{7AD73E8E-12BD-4967-A746-501B5149F4CD}" destId="{A590D1FC-4E8B-7F44-94B9-F508BDD7C41B}" srcOrd="0" destOrd="2" presId="urn:microsoft.com/office/officeart/2005/8/layout/target3"/>
    <dgm:cxn modelId="{7D0BA1D8-7579-DE4E-8573-63767A2B75D6}" type="presOf" srcId="{BDE0305A-9D28-9B48-8A21-2E37403B752F}" destId="{19DC3A77-A774-C549-A6C1-2E525E72888C}" srcOrd="0" destOrd="0" presId="urn:microsoft.com/office/officeart/2005/8/layout/target3"/>
    <dgm:cxn modelId="{B4539BDC-D628-4267-84DA-11895B9B028D}" srcId="{48D3C75B-9EAA-5445-BF0A-8316D4EE3A57}" destId="{BF02AE3C-561C-4A8A-8EF8-925D76FA40A0}" srcOrd="3" destOrd="0" parTransId="{3E847B46-722E-4697-B99E-D2255E7B5AA9}" sibTransId="{497D0814-A22C-42A3-B21A-895EF0BEAE11}"/>
    <dgm:cxn modelId="{A76A31E0-6ABF-0A4F-885C-0FD958274718}" srcId="{73B2DBDD-E9F9-5A46-8D87-96AFCA1BF5CA}" destId="{BC6745D0-6046-9341-969A-90A402D4B37C}" srcOrd="2" destOrd="0" parTransId="{22BF4C95-FB95-7E44-922F-303ED17D430A}" sibTransId="{A3702355-F1BC-1F4D-A497-C6AD6A102653}"/>
    <dgm:cxn modelId="{8DC14EF5-A85B-0644-B4DE-2ACD5FEDDD2A}" type="presOf" srcId="{0AB752CA-26F3-5E4D-ACF4-18E9338539E3}" destId="{DC27AD6C-F82B-E740-A545-B60D5B250DAE}" srcOrd="0" destOrd="1" presId="urn:microsoft.com/office/officeart/2005/8/layout/target3"/>
    <dgm:cxn modelId="{E041CBF5-B974-5F40-9424-C9340E0122A0}" srcId="{73B2DBDD-E9F9-5A46-8D87-96AFCA1BF5CA}" destId="{BDE0305A-9D28-9B48-8A21-2E37403B752F}" srcOrd="0" destOrd="0" parTransId="{C97E25D6-0FC6-D649-A569-0FD2F10E41C3}" sibTransId="{CFFECC8E-B20A-9845-830E-8B6A998A5205}"/>
    <dgm:cxn modelId="{8B6608F6-F707-E446-A216-E7E1BCE5C1CD}" type="presOf" srcId="{F6785FFE-17E2-C54B-8AE2-648005C69A67}" destId="{10932AD6-14F7-934A-BE48-4880CF72AD94}" srcOrd="0" destOrd="0" presId="urn:microsoft.com/office/officeart/2005/8/layout/target3"/>
    <dgm:cxn modelId="{E99090F7-1A1C-BB47-ADCE-7C28B6B9E4FF}" srcId="{BDE0305A-9D28-9B48-8A21-2E37403B752F}" destId="{0EFB5881-C612-3445-B082-0F60DD57A55C}" srcOrd="0" destOrd="0" parTransId="{D2E3D352-3678-544C-859C-5CC2DAE96CAA}" sibTransId="{E948F513-C8F3-904F-850E-A54C949D3B67}"/>
    <dgm:cxn modelId="{271D74EC-0BCC-B442-8059-07C1158302CC}" type="presParOf" srcId="{307BBF94-085F-334E-9FD6-824F09840AE3}" destId="{C0CC92B5-2D4F-C043-B64F-BAACB4961640}" srcOrd="0" destOrd="0" presId="urn:microsoft.com/office/officeart/2005/8/layout/target3"/>
    <dgm:cxn modelId="{58CCF8D9-366A-F24E-8D64-181656E04E27}" type="presParOf" srcId="{307BBF94-085F-334E-9FD6-824F09840AE3}" destId="{C15C8DF3-8030-DC4B-B71F-3D58775892D3}" srcOrd="1" destOrd="0" presId="urn:microsoft.com/office/officeart/2005/8/layout/target3"/>
    <dgm:cxn modelId="{D91715FC-1F23-1A41-A4A1-10AC22FBDCF2}" type="presParOf" srcId="{307BBF94-085F-334E-9FD6-824F09840AE3}" destId="{19DC3A77-A774-C549-A6C1-2E525E72888C}" srcOrd="2" destOrd="0" presId="urn:microsoft.com/office/officeart/2005/8/layout/target3"/>
    <dgm:cxn modelId="{1944ED50-C0E6-1A4B-9BFC-160052305072}" type="presParOf" srcId="{307BBF94-085F-334E-9FD6-824F09840AE3}" destId="{5E4E01C1-BA90-6E4E-A59E-DF25EA7E93E1}" srcOrd="3" destOrd="0" presId="urn:microsoft.com/office/officeart/2005/8/layout/target3"/>
    <dgm:cxn modelId="{4CADF806-499D-1E46-9F74-172E0CCDF088}" type="presParOf" srcId="{307BBF94-085F-334E-9FD6-824F09840AE3}" destId="{A3BFC12A-CD85-4844-AC11-E0BAB2010433}" srcOrd="4" destOrd="0" presId="urn:microsoft.com/office/officeart/2005/8/layout/target3"/>
    <dgm:cxn modelId="{69DD7505-4A3A-E04B-BD63-42E7B5199381}" type="presParOf" srcId="{307BBF94-085F-334E-9FD6-824F09840AE3}" destId="{96F501A2-83EA-1C43-AD6A-D1B78B97DAB9}" srcOrd="5" destOrd="0" presId="urn:microsoft.com/office/officeart/2005/8/layout/target3"/>
    <dgm:cxn modelId="{C4952AA3-C12F-DD49-8498-EC8C4A154E5B}" type="presParOf" srcId="{307BBF94-085F-334E-9FD6-824F09840AE3}" destId="{454E9306-4804-794E-8A44-6D250E8903F1}" srcOrd="6" destOrd="0" presId="urn:microsoft.com/office/officeart/2005/8/layout/target3"/>
    <dgm:cxn modelId="{4DC8C003-72FA-8044-9DDA-733D447800E4}" type="presParOf" srcId="{307BBF94-085F-334E-9FD6-824F09840AE3}" destId="{F6E583CC-C4B5-CE4E-AAE1-DA7E3697DC89}" srcOrd="7" destOrd="0" presId="urn:microsoft.com/office/officeart/2005/8/layout/target3"/>
    <dgm:cxn modelId="{801BCC97-824D-5349-B3BD-03B2019F7A5D}" type="presParOf" srcId="{307BBF94-085F-334E-9FD6-824F09840AE3}" destId="{42684FE1-231E-6D48-85B3-0BF40A4958BF}" srcOrd="8" destOrd="0" presId="urn:microsoft.com/office/officeart/2005/8/layout/target3"/>
    <dgm:cxn modelId="{1C7E618A-51C9-3A4C-B223-C894CEBEFC96}" type="presParOf" srcId="{307BBF94-085F-334E-9FD6-824F09840AE3}" destId="{05724DC0-D3AF-494B-80A4-16FB0CC5670F}" srcOrd="9" destOrd="0" presId="urn:microsoft.com/office/officeart/2005/8/layout/target3"/>
    <dgm:cxn modelId="{61DD0537-5848-BC4B-AE25-A4CF818499A2}" type="presParOf" srcId="{307BBF94-085F-334E-9FD6-824F09840AE3}" destId="{DC27AD6C-F82B-E740-A545-B60D5B250DAE}" srcOrd="10" destOrd="0" presId="urn:microsoft.com/office/officeart/2005/8/layout/target3"/>
    <dgm:cxn modelId="{0E075C54-8F7E-634A-B0F8-98677E2B5404}" type="presParOf" srcId="{307BBF94-085F-334E-9FD6-824F09840AE3}" destId="{E861FD0E-4C73-3F49-965D-EC538AC3B03F}" srcOrd="11" destOrd="0" presId="urn:microsoft.com/office/officeart/2005/8/layout/target3"/>
    <dgm:cxn modelId="{92E2DA2E-0DC0-BE49-920D-0E5E9B81136D}" type="presParOf" srcId="{307BBF94-085F-334E-9FD6-824F09840AE3}" destId="{10932AD6-14F7-934A-BE48-4880CF72AD94}" srcOrd="12" destOrd="0" presId="urn:microsoft.com/office/officeart/2005/8/layout/target3"/>
    <dgm:cxn modelId="{D91CC99A-8E4E-EB44-8063-E6120B7D4F9D}" type="presParOf" srcId="{307BBF94-085F-334E-9FD6-824F09840AE3}" destId="{A9DA4150-B10D-2F43-AE8B-F97C596CDD60}" srcOrd="13" destOrd="0" presId="urn:microsoft.com/office/officeart/2005/8/layout/target3"/>
    <dgm:cxn modelId="{55999676-EBA9-FD45-A1DD-835C72D0D4C8}" type="presParOf" srcId="{307BBF94-085F-334E-9FD6-824F09840AE3}" destId="{A590D1FC-4E8B-7F44-94B9-F508BDD7C41B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280240-6187-D642-996C-7B220B978957}">
      <dsp:nvSpPr>
        <dsp:cNvPr id="0" name=""/>
        <dsp:cNvSpPr/>
      </dsp:nvSpPr>
      <dsp:spPr>
        <a:xfrm>
          <a:off x="805907" y="386220"/>
          <a:ext cx="2576296" cy="2576296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49F3B78-3159-0940-AFE2-12C501B5BAF0}">
      <dsp:nvSpPr>
        <dsp:cNvPr id="0" name=""/>
        <dsp:cNvSpPr/>
      </dsp:nvSpPr>
      <dsp:spPr>
        <a:xfrm>
          <a:off x="805907" y="386220"/>
          <a:ext cx="2576296" cy="2576296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FAA4377-FDAD-2F4A-8E5D-5C2DE0209C35}">
      <dsp:nvSpPr>
        <dsp:cNvPr id="0" name=""/>
        <dsp:cNvSpPr/>
      </dsp:nvSpPr>
      <dsp:spPr>
        <a:xfrm>
          <a:off x="805907" y="386220"/>
          <a:ext cx="2576296" cy="2576296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147F8C2-1CCC-DB4C-87A7-B0A9C617B73A}">
      <dsp:nvSpPr>
        <dsp:cNvPr id="0" name=""/>
        <dsp:cNvSpPr/>
      </dsp:nvSpPr>
      <dsp:spPr>
        <a:xfrm>
          <a:off x="805907" y="386220"/>
          <a:ext cx="2576296" cy="2576296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5522715-7493-E647-91D1-97575901FA39}">
      <dsp:nvSpPr>
        <dsp:cNvPr id="0" name=""/>
        <dsp:cNvSpPr/>
      </dsp:nvSpPr>
      <dsp:spPr>
        <a:xfrm>
          <a:off x="805907" y="386220"/>
          <a:ext cx="2576296" cy="2576296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6C81776-8A94-8844-8FD7-B307A56658FE}">
      <dsp:nvSpPr>
        <dsp:cNvPr id="0" name=""/>
        <dsp:cNvSpPr/>
      </dsp:nvSpPr>
      <dsp:spPr>
        <a:xfrm>
          <a:off x="1525145" y="1054675"/>
          <a:ext cx="1186086" cy="11860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Teaching and Learning Process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&amp; 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Curriculum Design</a:t>
          </a:r>
        </a:p>
      </dsp:txBody>
      <dsp:txXfrm>
        <a:off x="1698843" y="1228373"/>
        <a:ext cx="838690" cy="838690"/>
      </dsp:txXfrm>
    </dsp:sp>
    <dsp:sp modelId="{41D3CE19-09A7-704E-A9A4-6AA1A77F3F8A}">
      <dsp:nvSpPr>
        <dsp:cNvPr id="0" name=""/>
        <dsp:cNvSpPr/>
      </dsp:nvSpPr>
      <dsp:spPr>
        <a:xfrm>
          <a:off x="1678925" y="979"/>
          <a:ext cx="830260" cy="8302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Teaching Effectiveness </a:t>
          </a:r>
        </a:p>
      </dsp:txBody>
      <dsp:txXfrm>
        <a:off x="1800514" y="122568"/>
        <a:ext cx="587082" cy="587082"/>
      </dsp:txXfrm>
    </dsp:sp>
    <dsp:sp modelId="{39BE1E42-903F-C144-9E15-BD12B6AA592C}">
      <dsp:nvSpPr>
        <dsp:cNvPr id="0" name=""/>
        <dsp:cNvSpPr/>
      </dsp:nvSpPr>
      <dsp:spPr>
        <a:xfrm>
          <a:off x="2875600" y="870415"/>
          <a:ext cx="830260" cy="8302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Teacher-student relationship</a:t>
          </a:r>
        </a:p>
      </dsp:txBody>
      <dsp:txXfrm>
        <a:off x="2997189" y="992004"/>
        <a:ext cx="587082" cy="587082"/>
      </dsp:txXfrm>
    </dsp:sp>
    <dsp:sp modelId="{8CDA0D12-E2FC-3D47-BB76-84125A0E7A77}">
      <dsp:nvSpPr>
        <dsp:cNvPr id="0" name=""/>
        <dsp:cNvSpPr/>
      </dsp:nvSpPr>
      <dsp:spPr>
        <a:xfrm>
          <a:off x="2418511" y="2277191"/>
          <a:ext cx="830260" cy="8302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Student’s perception </a:t>
          </a:r>
        </a:p>
      </dsp:txBody>
      <dsp:txXfrm>
        <a:off x="2540100" y="2398780"/>
        <a:ext cx="587082" cy="587082"/>
      </dsp:txXfrm>
    </dsp:sp>
    <dsp:sp modelId="{17F7C8A8-6E29-4B4E-B8BD-FBD5C3D1F842}">
      <dsp:nvSpPr>
        <dsp:cNvPr id="0" name=""/>
        <dsp:cNvSpPr/>
      </dsp:nvSpPr>
      <dsp:spPr>
        <a:xfrm>
          <a:off x="939339" y="2277191"/>
          <a:ext cx="830260" cy="8302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Student’s ability </a:t>
          </a:r>
        </a:p>
      </dsp:txBody>
      <dsp:txXfrm>
        <a:off x="1060928" y="2398780"/>
        <a:ext cx="587082" cy="587082"/>
      </dsp:txXfrm>
    </dsp:sp>
    <dsp:sp modelId="{5D5635ED-6B0A-094F-9AE4-5AF38030DA16}">
      <dsp:nvSpPr>
        <dsp:cNvPr id="0" name=""/>
        <dsp:cNvSpPr/>
      </dsp:nvSpPr>
      <dsp:spPr>
        <a:xfrm>
          <a:off x="482249" y="870415"/>
          <a:ext cx="830260" cy="8302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Teacher’s perception</a:t>
          </a:r>
        </a:p>
      </dsp:txBody>
      <dsp:txXfrm>
        <a:off x="603838" y="992004"/>
        <a:ext cx="587082" cy="5870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C246D7-FC17-4F74-A496-968FAA8D88D1}">
      <dsp:nvSpPr>
        <dsp:cNvPr id="0" name=""/>
        <dsp:cNvSpPr/>
      </dsp:nvSpPr>
      <dsp:spPr>
        <a:xfrm>
          <a:off x="596" y="90610"/>
          <a:ext cx="2568568" cy="3082282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marL="0" lvl="0" indent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Stage I</a:t>
          </a:r>
        </a:p>
      </dsp:txBody>
      <dsp:txXfrm rot="16200000">
        <a:off x="-1006282" y="1097489"/>
        <a:ext cx="2527471" cy="513713"/>
      </dsp:txXfrm>
    </dsp:sp>
    <dsp:sp modelId="{19B11834-D170-457F-B0E9-D1A515DE1606}">
      <dsp:nvSpPr>
        <dsp:cNvPr id="0" name=""/>
        <dsp:cNvSpPr/>
      </dsp:nvSpPr>
      <dsp:spPr>
        <a:xfrm>
          <a:off x="514310" y="90610"/>
          <a:ext cx="1913583" cy="308228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Literature Review &amp; 3 Focus Group Interviews</a:t>
          </a:r>
        </a:p>
      </dsp:txBody>
      <dsp:txXfrm>
        <a:off x="514310" y="90610"/>
        <a:ext cx="1913583" cy="3082282"/>
      </dsp:txXfrm>
    </dsp:sp>
    <dsp:sp modelId="{61EA80C3-B149-4F33-A127-31A8896B3FF4}">
      <dsp:nvSpPr>
        <dsp:cNvPr id="0" name=""/>
        <dsp:cNvSpPr/>
      </dsp:nvSpPr>
      <dsp:spPr>
        <a:xfrm>
          <a:off x="2659065" y="90610"/>
          <a:ext cx="2568568" cy="3082282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marL="0" lvl="0" indent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Stage II</a:t>
          </a:r>
        </a:p>
      </dsp:txBody>
      <dsp:txXfrm rot="16200000">
        <a:off x="1652186" y="1097489"/>
        <a:ext cx="2527471" cy="513713"/>
      </dsp:txXfrm>
    </dsp:sp>
    <dsp:sp modelId="{1D90FF83-D91A-42CB-84D9-C86E0F0A4E54}">
      <dsp:nvSpPr>
        <dsp:cNvPr id="0" name=""/>
        <dsp:cNvSpPr/>
      </dsp:nvSpPr>
      <dsp:spPr>
        <a:xfrm rot="5400000">
          <a:off x="2445297" y="2541757"/>
          <a:ext cx="453221" cy="38528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5E9A7A-018F-4E3D-B406-FE9BAC234134}">
      <dsp:nvSpPr>
        <dsp:cNvPr id="0" name=""/>
        <dsp:cNvSpPr/>
      </dsp:nvSpPr>
      <dsp:spPr>
        <a:xfrm>
          <a:off x="3172779" y="90610"/>
          <a:ext cx="1913583" cy="308228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Thematic Analysis </a:t>
          </a:r>
        </a:p>
      </dsp:txBody>
      <dsp:txXfrm>
        <a:off x="3172779" y="90610"/>
        <a:ext cx="1913583" cy="3082282"/>
      </dsp:txXfrm>
    </dsp:sp>
    <dsp:sp modelId="{659949AE-959A-4151-A09D-4877481BC57E}">
      <dsp:nvSpPr>
        <dsp:cNvPr id="0" name=""/>
        <dsp:cNvSpPr/>
      </dsp:nvSpPr>
      <dsp:spPr>
        <a:xfrm>
          <a:off x="5317534" y="90610"/>
          <a:ext cx="2568568" cy="3082282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marL="0" lvl="0" indent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Stage III</a:t>
          </a:r>
        </a:p>
      </dsp:txBody>
      <dsp:txXfrm rot="16200000">
        <a:off x="4310655" y="1097489"/>
        <a:ext cx="2527471" cy="513713"/>
      </dsp:txXfrm>
    </dsp:sp>
    <dsp:sp modelId="{C0F633D0-B86C-41FF-BB64-AB175D4F4A0A}">
      <dsp:nvSpPr>
        <dsp:cNvPr id="0" name=""/>
        <dsp:cNvSpPr/>
      </dsp:nvSpPr>
      <dsp:spPr>
        <a:xfrm rot="5400000">
          <a:off x="5103766" y="2541757"/>
          <a:ext cx="453221" cy="38528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4F9023-4D5C-4A22-A57C-16173A35DCF2}">
      <dsp:nvSpPr>
        <dsp:cNvPr id="0" name=""/>
        <dsp:cNvSpPr/>
      </dsp:nvSpPr>
      <dsp:spPr>
        <a:xfrm>
          <a:off x="5831248" y="90610"/>
          <a:ext cx="1913583" cy="308228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Holistic interpretation  </a:t>
          </a:r>
        </a:p>
      </dsp:txBody>
      <dsp:txXfrm>
        <a:off x="5831248" y="90610"/>
        <a:ext cx="1913583" cy="30822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98F5F8-3DDC-AF46-AC2F-2ACD6C0260A5}">
      <dsp:nvSpPr>
        <dsp:cNvPr id="0" name=""/>
        <dsp:cNvSpPr/>
      </dsp:nvSpPr>
      <dsp:spPr>
        <a:xfrm>
          <a:off x="0" y="0"/>
          <a:ext cx="7650850" cy="18835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1) </a:t>
          </a:r>
          <a:r>
            <a:rPr lang="en-US" sz="2000" b="1" kern="1200" dirty="0">
              <a:ea typeface="+mn-lt"/>
              <a:cs typeface="+mn-lt"/>
            </a:rPr>
            <a:t>How do tourism students in Azerbaijan perceive their level of preparedness for employment upon graduation?</a:t>
          </a:r>
          <a:endParaRPr lang="en-US" sz="2000" kern="1200" dirty="0"/>
        </a:p>
      </dsp:txBody>
      <dsp:txXfrm>
        <a:off x="55166" y="55166"/>
        <a:ext cx="5704100" cy="1773173"/>
      </dsp:txXfrm>
    </dsp:sp>
    <dsp:sp modelId="{A87B218A-1CF2-EF47-A488-2466519BB15A}">
      <dsp:nvSpPr>
        <dsp:cNvPr id="0" name=""/>
        <dsp:cNvSpPr/>
      </dsp:nvSpPr>
      <dsp:spPr>
        <a:xfrm>
          <a:off x="1350149" y="2302061"/>
          <a:ext cx="7650850" cy="18835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2) </a:t>
          </a:r>
          <a:r>
            <a:rPr lang="en-US" sz="2000" b="1" kern="1200" dirty="0">
              <a:ea typeface="+mn-lt"/>
              <a:cs typeface="+mn-lt"/>
            </a:rPr>
            <a:t>What aspects of tourism education do students identify as strengths or gaps in contributing to their employment readiness?</a:t>
          </a:r>
          <a:r>
            <a:rPr lang="en-US" sz="2000" kern="1200" dirty="0"/>
            <a:t> </a:t>
          </a:r>
        </a:p>
      </dsp:txBody>
      <dsp:txXfrm>
        <a:off x="1405315" y="2357227"/>
        <a:ext cx="4966089" cy="1773173"/>
      </dsp:txXfrm>
    </dsp:sp>
    <dsp:sp modelId="{158562D7-67E8-244F-B092-E3E47159A472}">
      <dsp:nvSpPr>
        <dsp:cNvPr id="0" name=""/>
        <dsp:cNvSpPr/>
      </dsp:nvSpPr>
      <dsp:spPr>
        <a:xfrm>
          <a:off x="6426571" y="1480644"/>
          <a:ext cx="1224278" cy="1224278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702034" y="1480644"/>
        <a:ext cx="673352" cy="9212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6CEC34-FA8E-5A49-8450-B102D7025526}">
      <dsp:nvSpPr>
        <dsp:cNvPr id="0" name=""/>
        <dsp:cNvSpPr/>
      </dsp:nvSpPr>
      <dsp:spPr>
        <a:xfrm>
          <a:off x="827092" y="315123"/>
          <a:ext cx="1730101" cy="1730101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libri Light"/>
              <a:ea typeface="+mn-ea"/>
              <a:cs typeface="+mn-cs"/>
            </a:rPr>
            <a:t>T&amp;L provides them with the local competitive advantage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>
            <a:latin typeface="Calibri Light"/>
            <a:ea typeface="+mn-ea"/>
            <a:cs typeface="+mn-cs"/>
          </a:endParaRPr>
        </a:p>
      </dsp:txBody>
      <dsp:txXfrm>
        <a:off x="1333827" y="821858"/>
        <a:ext cx="1223366" cy="1223366"/>
      </dsp:txXfrm>
    </dsp:sp>
    <dsp:sp modelId="{0069B926-C16E-9848-BA47-12357B5CBD85}">
      <dsp:nvSpPr>
        <dsp:cNvPr id="0" name=""/>
        <dsp:cNvSpPr/>
      </dsp:nvSpPr>
      <dsp:spPr>
        <a:xfrm rot="5400000">
          <a:off x="2637106" y="315123"/>
          <a:ext cx="1730101" cy="1730101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Calibri Light"/>
              <a:ea typeface="+mn-ea"/>
              <a:cs typeface="+mn-cs"/>
            </a:rPr>
            <a:t>Relatively weaker position in terms of readiness for the international job market  </a:t>
          </a:r>
          <a:endParaRPr lang="en-US" sz="700" kern="1200" dirty="0">
            <a:solidFill>
              <a:schemeClr val="tx1"/>
            </a:solidFill>
            <a:latin typeface="Calibri Light"/>
            <a:ea typeface="+mn-ea"/>
            <a:cs typeface="+mn-cs"/>
          </a:endParaRPr>
        </a:p>
      </dsp:txBody>
      <dsp:txXfrm rot="-5400000">
        <a:off x="2637106" y="821858"/>
        <a:ext cx="1223366" cy="1223366"/>
      </dsp:txXfrm>
    </dsp:sp>
    <dsp:sp modelId="{536D8BC4-E8C6-6D47-A51F-ED60282C31EB}">
      <dsp:nvSpPr>
        <dsp:cNvPr id="0" name=""/>
        <dsp:cNvSpPr/>
      </dsp:nvSpPr>
      <dsp:spPr>
        <a:xfrm rot="10800000">
          <a:off x="2637106" y="2125137"/>
          <a:ext cx="1730101" cy="1730101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Calibri Light"/>
              <a:ea typeface="+mn-ea"/>
              <a:cs typeface="+mn-cs"/>
            </a:rPr>
            <a:t>Tourism major is undervalued  </a:t>
          </a:r>
        </a:p>
      </dsp:txBody>
      <dsp:txXfrm rot="10800000">
        <a:off x="2637106" y="2125137"/>
        <a:ext cx="1223366" cy="1223366"/>
      </dsp:txXfrm>
    </dsp:sp>
    <dsp:sp modelId="{90BED0CF-8CA6-C04D-ADF1-5C13EBF990E9}">
      <dsp:nvSpPr>
        <dsp:cNvPr id="0" name=""/>
        <dsp:cNvSpPr/>
      </dsp:nvSpPr>
      <dsp:spPr>
        <a:xfrm rot="16200000">
          <a:off x="827092" y="2125137"/>
          <a:ext cx="1730101" cy="1730101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>
            <a:latin typeface="Calibri Light"/>
            <a:ea typeface="+mn-ea"/>
            <a:cs typeface="+mn-cs"/>
          </a:endParaRP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>
            <a:latin typeface="Calibri Light"/>
            <a:ea typeface="+mn-ea"/>
            <a:cs typeface="+mn-cs"/>
          </a:endParaRP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latin typeface="Calibri Light"/>
              <a:ea typeface="+mn-ea"/>
              <a:cs typeface="+mn-cs"/>
            </a:rPr>
            <a:t>Partially do not feel fully competent for the job market. </a:t>
          </a:r>
          <a:endParaRPr lang="en-US" sz="700" kern="1200" dirty="0">
            <a:latin typeface="Calibri Light"/>
            <a:ea typeface="+mn-ea"/>
            <a:cs typeface="+mn-cs"/>
          </a:endParaRP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>
            <a:latin typeface="Calibri Light"/>
            <a:ea typeface="+mn-ea"/>
            <a:cs typeface="+mn-cs"/>
          </a:endParaRP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>
            <a:latin typeface="Calibri Light"/>
            <a:ea typeface="+mn-ea"/>
            <a:cs typeface="+mn-cs"/>
          </a:endParaRPr>
        </a:p>
      </dsp:txBody>
      <dsp:txXfrm rot="5400000">
        <a:off x="1333827" y="2125137"/>
        <a:ext cx="1223366" cy="1223366"/>
      </dsp:txXfrm>
    </dsp:sp>
    <dsp:sp modelId="{FB6EBC25-063B-954F-9E38-8158552F630B}">
      <dsp:nvSpPr>
        <dsp:cNvPr id="0" name=""/>
        <dsp:cNvSpPr/>
      </dsp:nvSpPr>
      <dsp:spPr>
        <a:xfrm>
          <a:off x="2298477" y="1725575"/>
          <a:ext cx="597344" cy="519429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40A3E-2F57-5142-A2EE-26340E113665}">
      <dsp:nvSpPr>
        <dsp:cNvPr id="0" name=""/>
        <dsp:cNvSpPr/>
      </dsp:nvSpPr>
      <dsp:spPr>
        <a:xfrm rot="10800000">
          <a:off x="2298477" y="1925356"/>
          <a:ext cx="597344" cy="519429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5EC9AC-7DF0-45CA-AE21-2D7CDE646722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AZ" sz="11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Curriculum Relevance and Timing</a:t>
          </a:r>
          <a:endParaRPr lang="en-AZ" sz="1100" kern="1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dirty="0"/>
        </a:p>
      </dsp:txBody>
      <dsp:txXfrm>
        <a:off x="2422865" y="44730"/>
        <a:ext cx="1250268" cy="783022"/>
      </dsp:txXfrm>
    </dsp:sp>
    <dsp:sp modelId="{2C987DAF-2FF9-418A-9435-4CB9F6A374FB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78672" y="220630"/>
              </a:moveTo>
              <a:arcTo wR="1732594" hR="1732594" stAng="17953853" swAng="1210876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68CF6D-1B4C-45F8-8427-94707CAAAEB9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chemeClr val="accent5">
            <a:hueOff val="-2947383"/>
            <a:satOff val="5699"/>
            <a:lumOff val="-79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AZ" sz="11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Practical Experience and Internships</a:t>
          </a:r>
          <a:endParaRPr lang="en-AZ" sz="1100" kern="1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dirty="0"/>
        </a:p>
      </dsp:txBody>
      <dsp:txXfrm>
        <a:off x="4070661" y="1241923"/>
        <a:ext cx="1250268" cy="783022"/>
      </dsp:txXfrm>
    </dsp:sp>
    <dsp:sp modelId="{916AA6A4-B2E3-4C94-ACAB-4F0E9D36D1FC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1025" y="1852639"/>
              </a:moveTo>
              <a:arcTo wR="1732594" hR="1732594" stAng="21838381" swAng="1359213"/>
            </a:path>
          </a:pathLst>
        </a:custGeom>
        <a:noFill/>
        <a:ln w="9525" cap="flat" cmpd="sng" algn="ctr">
          <a:solidFill>
            <a:schemeClr val="accent5">
              <a:hueOff val="-2947383"/>
              <a:satOff val="5699"/>
              <a:lumOff val="-794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4A949-2B4C-4864-AFC1-280C789C71E5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chemeClr val="accent5">
            <a:hueOff val="-5894766"/>
            <a:satOff val="11397"/>
            <a:lumOff val="-158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Z" sz="1100" b="1" kern="120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Soft and Hard Skills Development</a:t>
          </a:r>
          <a:endParaRPr lang="en-AZ" sz="1100" kern="12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441259" y="3179023"/>
        <a:ext cx="1250268" cy="783022"/>
      </dsp:txXfrm>
    </dsp:sp>
    <dsp:sp modelId="{79C42A5E-6DAE-43E3-B04A-48613FDD5E65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45042" y="3452114"/>
              </a:moveTo>
              <a:arcTo wR="1732594" hR="1732594" stAng="4977406" swAng="845189"/>
            </a:path>
          </a:pathLst>
        </a:custGeom>
        <a:noFill/>
        <a:ln w="9525" cap="flat" cmpd="sng" algn="ctr">
          <a:solidFill>
            <a:schemeClr val="accent5">
              <a:hueOff val="-5894766"/>
              <a:satOff val="11397"/>
              <a:lumOff val="-1588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9617D-CC83-4BD1-8E35-A3B97D34739D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chemeClr val="accent5">
            <a:hueOff val="-8842149"/>
            <a:satOff val="17096"/>
            <a:lumOff val="-23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Z" sz="1100" b="1" kern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Quality of Teaching and Learning Engagement</a:t>
          </a:r>
          <a:endParaRPr lang="en-US" sz="1100" kern="1200" dirty="0"/>
        </a:p>
      </dsp:txBody>
      <dsp:txXfrm>
        <a:off x="1404472" y="3179023"/>
        <a:ext cx="1250268" cy="783022"/>
      </dsp:txXfrm>
    </dsp:sp>
    <dsp:sp modelId="{19A3534E-AAAD-415D-9A96-96995B9E9641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747" y="2509097"/>
              </a:moveTo>
              <a:arcTo wR="1732594" hR="1732594" stAng="9202406" swAng="1359213"/>
            </a:path>
          </a:pathLst>
        </a:custGeom>
        <a:noFill/>
        <a:ln w="9525" cap="flat" cmpd="sng" algn="ctr">
          <a:solidFill>
            <a:schemeClr val="accent5">
              <a:hueOff val="-8842149"/>
              <a:satOff val="17096"/>
              <a:lumOff val="-2382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C0987-3BE5-45FD-9740-764117BE21F9}">
      <dsp:nvSpPr>
        <dsp:cNvPr id="0" name=""/>
        <dsp:cNvSpPr/>
      </dsp:nvSpPr>
      <dsp:spPr>
        <a:xfrm>
          <a:off x="732710" y="1199563"/>
          <a:ext cx="1334988" cy="867742"/>
        </a:xfrm>
        <a:prstGeom prst="roundRect">
          <a:avLst/>
        </a:prstGeom>
        <a:solidFill>
          <a:schemeClr val="accent5">
            <a:hueOff val="-11789532"/>
            <a:satOff val="22794"/>
            <a:lumOff val="-31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Z" sz="1100" b="1" kern="120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Industry Engagement and University Collaboration</a:t>
          </a:r>
          <a:endParaRPr lang="en-AZ" sz="1100" kern="12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75070" y="1241923"/>
        <a:ext cx="1250268" cy="783022"/>
      </dsp:txXfrm>
    </dsp:sp>
    <dsp:sp modelId="{F9904CFF-4521-473A-A8C2-34B33FED1BB6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16846" y="605345"/>
              </a:moveTo>
              <a:arcTo wR="1732594" hR="1732594" stAng="13235271" swAng="1210876"/>
            </a:path>
          </a:pathLst>
        </a:custGeom>
        <a:noFill/>
        <a:ln w="9525" cap="flat" cmpd="sng" algn="ctr">
          <a:solidFill>
            <a:schemeClr val="accent5">
              <a:hueOff val="-11789532"/>
              <a:satOff val="22794"/>
              <a:lumOff val="-3176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CC92B5-2D4F-C043-B64F-BAACB4961640}">
      <dsp:nvSpPr>
        <dsp:cNvPr id="0" name=""/>
        <dsp:cNvSpPr/>
      </dsp:nvSpPr>
      <dsp:spPr>
        <a:xfrm>
          <a:off x="0" y="0"/>
          <a:ext cx="3749302" cy="374930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DC3A77-A774-C549-A6C1-2E525E72888C}">
      <dsp:nvSpPr>
        <dsp:cNvPr id="0" name=""/>
        <dsp:cNvSpPr/>
      </dsp:nvSpPr>
      <dsp:spPr>
        <a:xfrm>
          <a:off x="1874651" y="0"/>
          <a:ext cx="7222741" cy="37493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National </a:t>
          </a:r>
        </a:p>
      </dsp:txBody>
      <dsp:txXfrm>
        <a:off x="1874651" y="0"/>
        <a:ext cx="3611370" cy="1124793"/>
      </dsp:txXfrm>
    </dsp:sp>
    <dsp:sp modelId="{A3BFC12A-CD85-4844-AC11-E0BAB2010433}">
      <dsp:nvSpPr>
        <dsp:cNvPr id="0" name=""/>
        <dsp:cNvSpPr/>
      </dsp:nvSpPr>
      <dsp:spPr>
        <a:xfrm>
          <a:off x="656129" y="1124793"/>
          <a:ext cx="2437043" cy="243704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565375"/>
            <a:satOff val="-32717"/>
            <a:lumOff val="3366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501A2-83EA-1C43-AD6A-D1B78B97DAB9}">
      <dsp:nvSpPr>
        <dsp:cNvPr id="0" name=""/>
        <dsp:cNvSpPr/>
      </dsp:nvSpPr>
      <dsp:spPr>
        <a:xfrm>
          <a:off x="1874651" y="1124793"/>
          <a:ext cx="7222741" cy="24370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565375"/>
              <a:satOff val="-32717"/>
              <a:lumOff val="336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Institutional </a:t>
          </a:r>
        </a:p>
      </dsp:txBody>
      <dsp:txXfrm>
        <a:off x="1874651" y="1124793"/>
        <a:ext cx="3611370" cy="1124789"/>
      </dsp:txXfrm>
    </dsp:sp>
    <dsp:sp modelId="{F6E583CC-C4B5-CE4E-AAE1-DA7E3697DC89}">
      <dsp:nvSpPr>
        <dsp:cNvPr id="0" name=""/>
        <dsp:cNvSpPr/>
      </dsp:nvSpPr>
      <dsp:spPr>
        <a:xfrm>
          <a:off x="1312256" y="2249582"/>
          <a:ext cx="1124789" cy="112478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565375"/>
            <a:satOff val="-32717"/>
            <a:lumOff val="3366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84FE1-231E-6D48-85B3-0BF40A4958BF}">
      <dsp:nvSpPr>
        <dsp:cNvPr id="0" name=""/>
        <dsp:cNvSpPr/>
      </dsp:nvSpPr>
      <dsp:spPr>
        <a:xfrm>
          <a:off x="1874651" y="2249582"/>
          <a:ext cx="7222741" cy="11247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565375"/>
              <a:satOff val="-32717"/>
              <a:lumOff val="336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Research</a:t>
          </a:r>
        </a:p>
      </dsp:txBody>
      <dsp:txXfrm>
        <a:off x="1874651" y="2249582"/>
        <a:ext cx="3611370" cy="1124789"/>
      </dsp:txXfrm>
    </dsp:sp>
    <dsp:sp modelId="{DC27AD6C-F82B-E740-A545-B60D5B250DAE}">
      <dsp:nvSpPr>
        <dsp:cNvPr id="0" name=""/>
        <dsp:cNvSpPr/>
      </dsp:nvSpPr>
      <dsp:spPr>
        <a:xfrm>
          <a:off x="5486021" y="0"/>
          <a:ext cx="3611370" cy="112479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Revisiting and rethinking the national strategy to improve academic practices in teaching and leaning in HE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Promoting the value of a quality teaching </a:t>
          </a:r>
        </a:p>
      </dsp:txBody>
      <dsp:txXfrm>
        <a:off x="5486021" y="0"/>
        <a:ext cx="3611370" cy="1124793"/>
      </dsp:txXfrm>
    </dsp:sp>
    <dsp:sp modelId="{10932AD6-14F7-934A-BE48-4880CF72AD94}">
      <dsp:nvSpPr>
        <dsp:cNvPr id="0" name=""/>
        <dsp:cNvSpPr/>
      </dsp:nvSpPr>
      <dsp:spPr>
        <a:xfrm>
          <a:off x="5486021" y="1124793"/>
          <a:ext cx="3611370" cy="112478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Z" sz="900" kern="1200" dirty="0"/>
            <a:t>Incorparating the standards, requirements for professional teachers into the institutional strategy 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Z" sz="900" kern="1200" dirty="0"/>
            <a:t>Streamlining professional development program for teachers 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Z" sz="900" kern="1200" dirty="0"/>
            <a:t>Improving student-teacher relationship as both stakeholders consider this critical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Building stronger industry relationships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Incorporating work-based learning into the curriculum earlier </a:t>
          </a:r>
        </a:p>
      </dsp:txBody>
      <dsp:txXfrm>
        <a:off x="5486021" y="1124793"/>
        <a:ext cx="3611370" cy="1124789"/>
      </dsp:txXfrm>
    </dsp:sp>
    <dsp:sp modelId="{A590D1FC-4E8B-7F44-94B9-F508BDD7C41B}">
      <dsp:nvSpPr>
        <dsp:cNvPr id="0" name=""/>
        <dsp:cNvSpPr/>
      </dsp:nvSpPr>
      <dsp:spPr>
        <a:xfrm>
          <a:off x="5486021" y="2249582"/>
          <a:ext cx="3611370" cy="112478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Comparative analysis on How do Azerbaijani tourism education programs compare with international standards?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altLang="en-US" sz="9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What are the key barriers to internationalizing tourism education in Azerbaijan?</a:t>
          </a:r>
          <a:endParaRPr kumimoji="0" lang="en-US" altLang="en-US" sz="9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altLang="en-US" sz="9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How do Turkish tourism universities integrate industry partnerships into education?</a:t>
          </a:r>
          <a:endParaRPr kumimoji="0" lang="en-US" altLang="en-US" sz="9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altLang="en-US" sz="9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What lessons can Azerbaijan learn from Georgia’s tourism education reforms?</a:t>
          </a:r>
        </a:p>
      </dsp:txBody>
      <dsp:txXfrm>
        <a:off x="5486021" y="2249582"/>
        <a:ext cx="3611370" cy="1124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786AE26-67E0-5346-A20F-9D1BED9EA014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22627" y="4686499"/>
            <a:ext cx="4474917" cy="443984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EA61FA2-B92E-014F-8F0F-25AFFEA795D1}" type="slidenum">
              <a:rPr lang="en-GB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464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063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227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2110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0307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2390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20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994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38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435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869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783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911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0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71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4175" y="2016125"/>
            <a:ext cx="8374063" cy="576263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4175" y="2774950"/>
            <a:ext cx="8374063" cy="539750"/>
          </a:xfrm>
        </p:spPr>
        <p:txBody>
          <a:bodyPr/>
          <a:lstStyle>
            <a:lvl1pPr marL="0" indent="0">
              <a:buFontTx/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62888" y="6448425"/>
            <a:ext cx="900112" cy="1793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E529A6C-195A-CE4B-8668-DA7E7601BD0D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25B83-F957-D04B-9181-ACD89C5C0CF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5913" y="398463"/>
            <a:ext cx="2093912" cy="537686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175" y="398463"/>
            <a:ext cx="6129338" cy="537686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F598F-4E3D-7047-B93E-81D478CBD7FB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7A39C-D7E9-A4F6-A972-715D6608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ACED3-6CBC-D2B4-A0BE-94D0486DC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76375-A54E-4473-8323-B233AF19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9B6F-F671-4BB5-95A0-B82B36149407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DCAB6-6210-6F4C-325E-0B86101EF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8AD32-F78B-3CFB-26A7-EB73D43EC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F2BF-B3DE-4AC4-81C8-FF953C18B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44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5">
            <a:extLst>
              <a:ext uri="{FF2B5EF4-FFF2-40B4-BE49-F238E27FC236}">
                <a16:creationId xmlns:a16="http://schemas.microsoft.com/office/drawing/2014/main" id="{294058FF-1333-425D-83A1-32A177FA17FA}"/>
              </a:ext>
            </a:extLst>
          </p:cNvPr>
          <p:cNvCxnSpPr/>
          <p:nvPr/>
        </p:nvCxnSpPr>
        <p:spPr>
          <a:xfrm flipV="1">
            <a:off x="675988" y="1705851"/>
            <a:ext cx="8468013" cy="7005"/>
          </a:xfrm>
          <a:prstGeom prst="line">
            <a:avLst/>
          </a:prstGeom>
          <a:ln w="3175">
            <a:solidFill>
              <a:srgbClr val="28CA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tsikko 3">
            <a:extLst>
              <a:ext uri="{FF2B5EF4-FFF2-40B4-BE49-F238E27FC236}">
                <a16:creationId xmlns:a16="http://schemas.microsoft.com/office/drawing/2014/main" id="{38A8C889-598B-4266-941B-F24EF90AA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987" y="770878"/>
            <a:ext cx="7839364" cy="932128"/>
          </a:xfrm>
        </p:spPr>
        <p:txBody>
          <a:bodyPr/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C5CB0EF8-6C38-4030-84AD-6CF39C734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2815" y="6313336"/>
            <a:ext cx="2886323" cy="408140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6862E5DB-0C34-4F56-A706-320559EEC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13336"/>
            <a:ext cx="2057400" cy="408140"/>
          </a:xfrm>
        </p:spPr>
        <p:txBody>
          <a:bodyPr/>
          <a:lstStyle/>
          <a:p>
            <a:fld id="{32C2AC7A-4916-47CA-8CB4-E8464CB5F369}" type="slidenum">
              <a:rPr lang="fi-FI" smtClean="0"/>
              <a:t>‹#›</a:t>
            </a:fld>
            <a:endParaRPr lang="fi-FI"/>
          </a:p>
        </p:txBody>
      </p:sp>
      <p:sp>
        <p:nvSpPr>
          <p:cNvPr id="20" name="Date Placeholder 1">
            <a:extLst>
              <a:ext uri="{FF2B5EF4-FFF2-40B4-BE49-F238E27FC236}">
                <a16:creationId xmlns:a16="http://schemas.microsoft.com/office/drawing/2014/main" id="{6F01AE18-79C7-4C3B-966D-17A23F81F3F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675987" y="6313336"/>
            <a:ext cx="2010064" cy="408140"/>
          </a:xfrm>
        </p:spPr>
        <p:txBody>
          <a:bodyPr/>
          <a:lstStyle/>
          <a:p>
            <a:fld id="{8B820AC2-1A27-49FC-B2A5-489686CD84F3}" type="datetimeFigureOut">
              <a:rPr lang="fi-FI" smtClean="0"/>
              <a:t>23.6.2025</a:t>
            </a:fld>
            <a:endParaRPr lang="fi-FI" dirty="0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76AAB63-84E8-4526-A6AE-82B7AF339CA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75988" y="1995777"/>
            <a:ext cx="3896013" cy="4170392"/>
          </a:xfrm>
          <a:prstGeom prst="rect">
            <a:avLst/>
          </a:prstGeom>
        </p:spPr>
        <p:txBody>
          <a:bodyPr/>
          <a:lstStyle>
            <a:lvl1pPr marL="270000" indent="-270000">
              <a:defRPr/>
            </a:lvl1pPr>
            <a:lvl2pPr marL="540000" indent="-270000">
              <a:defRPr/>
            </a:lvl2pPr>
            <a:lvl3pPr marL="810000" indent="-270000">
              <a:defRPr/>
            </a:lvl3pPr>
            <a:lvl4pPr marL="1080000" indent="-270000">
              <a:defRPr/>
            </a:lvl4pPr>
            <a:lvl5pPr marL="1350000" indent="-270000">
              <a:defRPr/>
            </a:lvl5pPr>
          </a:lstStyle>
          <a:p>
            <a:pPr lvl="0"/>
            <a:r>
              <a:rPr lang="fi-FI" dirty="0"/>
              <a:t>Lisää sisältö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DDF04A5F-BA2A-4406-948A-21727287288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19338" y="1995777"/>
            <a:ext cx="3896013" cy="4170392"/>
          </a:xfrm>
          <a:prstGeom prst="rect">
            <a:avLst/>
          </a:prstGeom>
        </p:spPr>
        <p:txBody>
          <a:bodyPr/>
          <a:lstStyle>
            <a:lvl1pPr marL="270000" indent="-270000">
              <a:defRPr/>
            </a:lvl1pPr>
            <a:lvl2pPr marL="540000" indent="-270000">
              <a:defRPr/>
            </a:lvl2pPr>
            <a:lvl3pPr marL="810000" indent="-270000">
              <a:defRPr/>
            </a:lvl3pPr>
            <a:lvl4pPr marL="1080000" indent="-270000">
              <a:defRPr/>
            </a:lvl4pPr>
            <a:lvl5pPr marL="1350000" indent="-270000">
              <a:defRPr/>
            </a:lvl5pPr>
          </a:lstStyle>
          <a:p>
            <a:pPr lvl="0"/>
            <a:r>
              <a:rPr lang="fi-FI" dirty="0"/>
              <a:t>Lisää sisältö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447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DDB87-0261-A44A-BA1F-7379F50AB5ED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5" y="1708150"/>
            <a:ext cx="4110038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08150"/>
            <a:ext cx="4111625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9662-C8A9-1947-80AE-B369180D47A0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04400-6F6F-1B45-884C-BAE06D42FDA9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9EAEB-59BA-5C47-BF55-5BF570A219CA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4A90A-FE26-3C42-A9B8-4CAAC798DC0D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8CC39-D53A-5A49-9E50-2EDCA1B5D566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4D2AD-3793-A84D-AD5B-C7B830165F89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175" y="398463"/>
            <a:ext cx="8375650" cy="4238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175" y="1708150"/>
            <a:ext cx="8374063" cy="4067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2888" y="6451600"/>
            <a:ext cx="900112" cy="179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defRPr sz="10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4624B59C-A8C2-4E4F-901D-B94B2B809233}" type="slidenum">
              <a:rPr lang="en-GB"/>
              <a:t>‹#›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MS PGothic" panose="020B0600070205080204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  <a:cs typeface="MS PGothic" panose="020B060007020508020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  <a:cs typeface="MS PGothic" panose="020B060007020508020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  <a:cs typeface="MS PGothic" panose="020B060007020508020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  <a:cs typeface="MS PGothic" panose="020B060007020508020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</a:defRPr>
      </a:lvl9pPr>
    </p:titleStyle>
    <p:bodyStyle>
      <a:lvl1pPr marL="269875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  <a:cs typeface="MS PGothic" panose="020B0600070205080204" charset="-128"/>
        </a:defRPr>
      </a:lvl1pPr>
      <a:lvl2pPr marL="538480" indent="-266700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09625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79500" indent="-26860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1280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1808480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265680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2722880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180080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3.0/igo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/>
          <p:nvPr/>
        </p:nvSpPr>
        <p:spPr bwMode="auto">
          <a:xfrm>
            <a:off x="2195736" y="4653136"/>
            <a:ext cx="3672408" cy="50405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noAutofit/>
          </a:bodyPr>
          <a:lstStyle>
            <a:lvl1pPr marL="269875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MS PGothic" panose="020B0600070205080204" charset="-128"/>
              </a:defRPr>
            </a:lvl1pPr>
            <a:lvl2pPr marL="538480" indent="-266700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809625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079500" indent="-26860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351280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1808480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265680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2722880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180080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endParaRPr lang="en-US" sz="2400" b="1" kern="0" dirty="0">
              <a:solidFill>
                <a:srgbClr val="002F6C"/>
              </a:solidFill>
              <a:latin typeface="+mj-lt"/>
              <a:ea typeface="+mj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83D1D0-BC2D-6BD8-22B3-0CE3F8DFFA50}"/>
              </a:ext>
            </a:extLst>
          </p:cNvPr>
          <p:cNvSpPr txBox="1"/>
          <p:nvPr/>
        </p:nvSpPr>
        <p:spPr>
          <a:xfrm>
            <a:off x="1043608" y="2806477"/>
            <a:ext cx="734481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/>
              <a:t>Dr. Razia Isaeva </a:t>
            </a:r>
          </a:p>
          <a:p>
            <a:pPr algn="r"/>
            <a:r>
              <a:rPr lang="en-US" sz="1800" dirty="0"/>
              <a:t>Dean </a:t>
            </a:r>
          </a:p>
          <a:p>
            <a:pPr algn="r"/>
            <a:r>
              <a:rPr lang="en-US" sz="1800" dirty="0"/>
              <a:t>School of Economics and Management </a:t>
            </a:r>
          </a:p>
          <a:p>
            <a:pPr algn="r"/>
            <a:r>
              <a:rPr lang="en-US" sz="1800" dirty="0"/>
              <a:t>Khazar University</a:t>
            </a:r>
          </a:p>
          <a:p>
            <a:pPr algn="r"/>
            <a:r>
              <a:rPr lang="en-US" sz="1800" dirty="0"/>
              <a:t>Baku, Azerbaijan 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11DF1B-C32F-5F8C-F3D3-11C9D8774614}"/>
              </a:ext>
            </a:extLst>
          </p:cNvPr>
          <p:cNvSpPr txBox="1"/>
          <p:nvPr/>
        </p:nvSpPr>
        <p:spPr>
          <a:xfrm>
            <a:off x="1036433" y="4310806"/>
            <a:ext cx="734481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sz="2000" dirty="0"/>
              <a:t>7</a:t>
            </a:r>
            <a:r>
              <a:rPr lang="en-US" sz="2000" baseline="30000" dirty="0"/>
              <a:t>th</a:t>
            </a:r>
            <a:r>
              <a:rPr lang="en-US" sz="2000" dirty="0"/>
              <a:t> International Turkic World International Congress</a:t>
            </a:r>
          </a:p>
          <a:p>
            <a:pPr algn="ctr"/>
            <a:r>
              <a:rPr lang="en-US" sz="2000" dirty="0"/>
              <a:t>Eastern Mediterranean University </a:t>
            </a:r>
          </a:p>
          <a:p>
            <a:pPr algn="ctr"/>
            <a:r>
              <a:rPr lang="en-US" sz="2000" dirty="0"/>
              <a:t>Famagusta </a:t>
            </a:r>
          </a:p>
          <a:p>
            <a:pPr algn="ctr"/>
            <a:r>
              <a:rPr lang="en-US" sz="2000" dirty="0"/>
              <a:t>May 21-25, 2025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9772C3-853F-A616-55E5-F9AEE5552D61}"/>
              </a:ext>
            </a:extLst>
          </p:cNvPr>
          <p:cNvSpPr txBox="1"/>
          <p:nvPr/>
        </p:nvSpPr>
        <p:spPr>
          <a:xfrm>
            <a:off x="755576" y="1400239"/>
            <a:ext cx="7344816" cy="920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2400" b="1" i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Perceived Employment Readiness of Tourism Students in Azerbaijani Higher Education  </a:t>
            </a:r>
            <a:endParaRPr lang="en-US" sz="2400" i="1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4D307-D0B9-01FA-C78A-CB15B33AC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Design 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9FC8469-7EB0-58E5-672F-6B5C8E4BEB2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22646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43966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3DCEA-A350-A276-1D9A-E8AAD0FF6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QUESTIONS 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CE3CEF5F-0AE1-B490-566F-80EEEEC9AE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246173"/>
              </p:ext>
            </p:extLst>
          </p:nvPr>
        </p:nvGraphicFramePr>
        <p:xfrm>
          <a:off x="71500" y="1628800"/>
          <a:ext cx="9001000" cy="4185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68462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7395D-453D-83C8-FC6F-838A16437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350" y="227012"/>
            <a:ext cx="8375650" cy="423862"/>
          </a:xfrm>
        </p:spPr>
        <p:txBody>
          <a:bodyPr/>
          <a:lstStyle/>
          <a:p>
            <a:r>
              <a:rPr lang="en-US" sz="2000" dirty="0">
                <a:ea typeface="+mn-lt"/>
                <a:cs typeface="+mn-lt"/>
              </a:rPr>
              <a:t>FINDINGS  -  RQ1 How do tourism students in Azerbaijan perceive their level of preparedness for employment upon graduation?</a:t>
            </a:r>
            <a:br>
              <a:rPr lang="en-US" dirty="0">
                <a:ea typeface="+mn-lt"/>
                <a:cs typeface="+mn-lt"/>
              </a:rPr>
            </a:br>
            <a:br>
              <a:rPr lang="en-US" dirty="0">
                <a:ea typeface="+mn-lt"/>
                <a:cs typeface="+mn-lt"/>
              </a:rPr>
            </a:br>
            <a:br>
              <a:rPr lang="en-US" dirty="0">
                <a:ea typeface="+mn-lt"/>
                <a:cs typeface="+mn-lt"/>
              </a:rPr>
            </a:b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PGothic" panose="020B0600070205080204" charset="-128"/>
              </a:rPr>
              <a:t>Competitive and Comparative 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PGothic" panose="020B0600070205080204" charset="-128"/>
              </a:rPr>
              <a:t>Self-Assessment </a:t>
            </a:r>
            <a:b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S PGothic" panose="020B0600070205080204" charset="-128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1E83C-2EDF-A3D0-BABC-C55EF9B4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058206"/>
            <a:ext cx="4968552" cy="4067175"/>
          </a:xfrm>
        </p:spPr>
        <p:txBody>
          <a:bodyPr/>
          <a:lstStyle/>
          <a:p>
            <a:r>
              <a:rPr lang="en-GB" sz="1800" i="1" kern="100" dirty="0">
                <a:ea typeface="Aptos" panose="020B0004020202020204" pitchFamily="34" charset="0"/>
                <a:cs typeface="Times New Roman" panose="02020603050405020304" pitchFamily="18" charset="0"/>
              </a:rPr>
              <a:t>“</a:t>
            </a:r>
            <a:r>
              <a:rPr lang="en-GB" sz="12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 comparison to other universities, we have more in-depth      coverage of the field </a:t>
            </a:r>
            <a:r>
              <a:rPr lang="en-GB" sz="1200" i="1" kern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Which gives us a competitive advantage.”</a:t>
            </a:r>
            <a:endParaRPr lang="en-US" sz="1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12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“We have not yet reached the level to think about application and development of the tourism industry.”</a:t>
            </a:r>
            <a:endParaRPr lang="en-US" sz="12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2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“</a:t>
            </a:r>
            <a:r>
              <a:rPr lang="en-GB" sz="12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We have to have more internship opportunities – we have to have choices.”</a:t>
            </a:r>
            <a:endParaRPr lang="en-US" sz="12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2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“</a:t>
            </a:r>
            <a:r>
              <a:rPr lang="en-GB" sz="12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Tourism major is undervalued – even some teachers are telling this to us.”</a:t>
            </a:r>
            <a:endParaRPr lang="en-US" sz="1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1200" i="1" kern="100" dirty="0">
                <a:ea typeface="Aptos" panose="020B0004020202020204" pitchFamily="34" charset="0"/>
                <a:cs typeface="Times New Roman" panose="02020603050405020304" pitchFamily="18" charset="0"/>
              </a:rPr>
              <a:t>“</a:t>
            </a:r>
            <a:r>
              <a:rPr lang="en-GB" sz="12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As a tourism student I feel more competent on marketing and management rather than in tourism – we are very low in that field.” </a:t>
            </a:r>
            <a:endParaRPr lang="en-US" sz="1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12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‘In comparison to other local universities, it is high, but when it comes to international competition (what we hear from students who </a:t>
            </a:r>
            <a:r>
              <a:rPr lang="en-GB" sz="1200" i="1" kern="100" dirty="0">
                <a:cs typeface="Times New Roman" panose="02020603050405020304" pitchFamily="18" charset="0"/>
              </a:rPr>
              <a:t>participated in exchange programs abroad)’</a:t>
            </a:r>
          </a:p>
          <a:p>
            <a:r>
              <a:rPr lang="en-US" sz="1200" i="1" kern="100" dirty="0">
                <a:cs typeface="Times New Roman" panose="02020603050405020304" pitchFamily="18" charset="0"/>
              </a:rPr>
              <a:t>‘</a:t>
            </a:r>
            <a:r>
              <a:rPr lang="en-AZ" sz="1200" i="1" kern="100" dirty="0">
                <a:cs typeface="Times New Roman" panose="02020603050405020304" pitchFamily="18" charset="0"/>
              </a:rPr>
              <a:t>Our education here doesn’t prepare us for a global job market</a:t>
            </a:r>
            <a:r>
              <a:rPr lang="en-US" sz="1200" i="1" kern="100" dirty="0">
                <a:cs typeface="Times New Roman" panose="02020603050405020304" pitchFamily="18" charset="0"/>
              </a:rPr>
              <a:t>’</a:t>
            </a:r>
            <a:endParaRPr lang="en-AZ" sz="1200" i="1" kern="100" dirty="0">
              <a:cs typeface="Times New Roman" panose="02020603050405020304" pitchFamily="18" charset="0"/>
            </a:endParaRPr>
          </a:p>
          <a:p>
            <a:pPr marL="0" marR="0" indent="0">
              <a:buNone/>
            </a:pPr>
            <a:endParaRPr lang="en-US" sz="1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84F582-4195-74EF-28C4-B05ACF792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F2BF-B3DE-4AC4-81C8-FF953C18B5CF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E7D61156-4E29-0D5B-655F-84D69FD63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50957"/>
              </p:ext>
            </p:extLst>
          </p:nvPr>
        </p:nvGraphicFramePr>
        <p:xfrm>
          <a:off x="4572000" y="1628800"/>
          <a:ext cx="5194300" cy="417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2155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E2D53-3236-F886-8791-63890B6B2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ea typeface="+mn-lt"/>
                <a:cs typeface="+mn-lt"/>
              </a:rPr>
              <a:t>FINDINGS </a:t>
            </a:r>
            <a:r>
              <a:rPr lang="en-AZ" sz="2000" dirty="0"/>
              <a:t>RQ2 - </a:t>
            </a:r>
            <a:r>
              <a:rPr lang="en-US" sz="2000" dirty="0">
                <a:ea typeface="+mn-lt"/>
                <a:cs typeface="+mn-lt"/>
              </a:rPr>
              <a:t>What aspects of tourism education do students identify as strengths or gaps in contributing to their employment readiness?</a:t>
            </a:r>
            <a:br>
              <a:rPr lang="en-US" dirty="0">
                <a:ea typeface="+mn-lt"/>
                <a:cs typeface="+mn-lt"/>
              </a:rPr>
            </a:br>
            <a:endParaRPr lang="en-A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AB23A-D24D-A509-ACF4-A38AD10D7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18083"/>
            <a:ext cx="4187825" cy="3881090"/>
          </a:xfrm>
        </p:spPr>
        <p:txBody>
          <a:bodyPr>
            <a:normAutofit fontScale="92500" lnSpcReduction="20000"/>
          </a:bodyPr>
          <a:lstStyle/>
          <a:p>
            <a:r>
              <a:rPr lang="en-AZ" sz="16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"Very late appearance of major subjects on the curriculum"</a:t>
            </a:r>
            <a:endParaRPr lang="en-AZ" sz="16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Z" sz="16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"Internship helped to gain an insight which job I prefer to do in the industry“</a:t>
            </a:r>
            <a:endParaRPr lang="en-US" sz="1600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“Some classes are unnecessary – </a:t>
            </a: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f.e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math for business – we could have other subject instead.” </a:t>
            </a:r>
            <a:endParaRPr lang="en-AZ" sz="16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Z" sz="16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"We do not have hard skills as 3rd year students – university has done nothing to develop our hard skills"</a:t>
            </a:r>
            <a:endParaRPr lang="en-AZ" sz="16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Z" sz="16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"Now, we discuss, teachers are very interested in learning our opinions, we actively participate in building the knowledge."</a:t>
            </a:r>
            <a:endParaRPr lang="en-AZ" sz="16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Z" sz="1600" dirty="0"/>
              <a:t> </a:t>
            </a:r>
            <a:r>
              <a:rPr lang="en-AZ" sz="16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"Learning experiences with tourists that they meet during the assignments"</a:t>
            </a:r>
            <a:endParaRPr lang="en-AZ" sz="16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Z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5FBD26F-F484-C6BA-D63D-6D255F5F66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354519"/>
              </p:ext>
            </p:extLst>
          </p:nvPr>
        </p:nvGraphicFramePr>
        <p:xfrm>
          <a:off x="3707904" y="153517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75960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B3D9-BA37-D328-5746-601D103A6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AZ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2564744-5007-9FD1-0657-93407E6C0C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399059"/>
              </p:ext>
            </p:extLst>
          </p:nvPr>
        </p:nvGraphicFramePr>
        <p:xfrm>
          <a:off x="628650" y="222646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57AB7F9-9C08-99CE-DC16-7532EAD56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652243"/>
              </p:ext>
            </p:extLst>
          </p:nvPr>
        </p:nvGraphicFramePr>
        <p:xfrm>
          <a:off x="16828" y="1628800"/>
          <a:ext cx="9097392" cy="3749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954884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95D96-CA6F-93E6-B84C-B81D4A12D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DA162-2D12-A929-DF4B-53210DB53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</a:rPr>
              <a:t>Hallinger, P. and Lu, J., 2013. Learner centered higher education in East Asia: assessing the effects on student engagement. </a:t>
            </a:r>
            <a:r>
              <a:rPr lang="en-US" sz="1000" i="1" dirty="0">
                <a:solidFill>
                  <a:srgbClr val="222222"/>
                </a:solidFill>
                <a:latin typeface="Arial" panose="020B0604020202020204" pitchFamily="34" charset="0"/>
              </a:rPr>
              <a:t>International Journal of Educational Management</a:t>
            </a:r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sz="1000" i="1" dirty="0">
                <a:solidFill>
                  <a:srgbClr val="222222"/>
                </a:solidFill>
                <a:latin typeface="Arial" panose="020B0604020202020204" pitchFamily="34" charset="0"/>
              </a:rPr>
              <a:t>27</a:t>
            </a:r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</a:rPr>
              <a:t>(6), pp.594-612.</a:t>
            </a:r>
          </a:p>
          <a:p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</a:rPr>
              <a:t>Hattie, J., 2015. The applicability of visible learning to higher education. </a:t>
            </a:r>
            <a:r>
              <a:rPr lang="en-US" sz="1000" i="1" dirty="0">
                <a:solidFill>
                  <a:srgbClr val="222222"/>
                </a:solidFill>
                <a:latin typeface="Arial" panose="020B0604020202020204" pitchFamily="34" charset="0"/>
              </a:rPr>
              <a:t>Scholarship of teaching and learning in psychology</a:t>
            </a:r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sz="1000" i="1" dirty="0">
                <a:solidFill>
                  <a:srgbClr val="222222"/>
                </a:solidFill>
                <a:latin typeface="Arial" panose="020B0604020202020204" pitchFamily="34" charset="0"/>
              </a:rPr>
              <a:t>1</a:t>
            </a:r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</a:rPr>
              <a:t>(1), p.79.</a:t>
            </a:r>
          </a:p>
          <a:p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</a:rPr>
              <a:t>Isaeva, R., </a:t>
            </a:r>
            <a:r>
              <a:rPr lang="en-US" sz="1000" dirty="0" err="1">
                <a:solidFill>
                  <a:srgbClr val="222222"/>
                </a:solidFill>
                <a:latin typeface="Arial" panose="020B0604020202020204" pitchFamily="34" charset="0"/>
              </a:rPr>
              <a:t>Ratinen</a:t>
            </a:r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</a:rPr>
              <a:t>, I. and Uusiautti, S., 2023. Understanding student success in higher education in Azerbaijan: the role of student engagement. </a:t>
            </a:r>
            <a:r>
              <a:rPr lang="en-US" sz="1000" i="1" dirty="0">
                <a:solidFill>
                  <a:srgbClr val="222222"/>
                </a:solidFill>
                <a:latin typeface="Arial" panose="020B0604020202020204" pitchFamily="34" charset="0"/>
              </a:rPr>
              <a:t>Studies in Higher Education</a:t>
            </a:r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</a:rPr>
              <a:t>, pp.1-19.</a:t>
            </a:r>
          </a:p>
          <a:p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Korthagen, F.A., 2010. Situated learning theory and the pedagogy of teacher education: Towards an integrative view of teacher behavior and teacher learning. </a:t>
            </a:r>
            <a:r>
              <a:rPr lang="en-US" sz="1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Teaching and teacher education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26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pp.98-106.</a:t>
            </a:r>
          </a:p>
          <a:p>
            <a:r>
              <a:rPr lang="en-US" sz="9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Kunwar, R.R., 2018. Tourism education, curriculum spaces, knowledge production, and disciplinary pluralism. </a:t>
            </a:r>
            <a:r>
              <a:rPr lang="en-US" sz="9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Gaze: Journal of Tourism and Hospitality</a:t>
            </a:r>
            <a:r>
              <a:rPr lang="en-US" sz="9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9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9</a:t>
            </a:r>
            <a:r>
              <a:rPr lang="en-US" sz="9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pp.83-155.</a:t>
            </a:r>
            <a:endParaRPr lang="en-US" sz="1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</a:rPr>
              <a:t>Laws, E. and Scott, N., 2015. Tourism research: Building from other disciplines. </a:t>
            </a:r>
            <a:r>
              <a:rPr lang="en-US" sz="1000" i="1" dirty="0">
                <a:solidFill>
                  <a:srgbClr val="222222"/>
                </a:solidFill>
                <a:latin typeface="Arial" panose="020B0604020202020204" pitchFamily="34" charset="0"/>
              </a:rPr>
              <a:t>Tourism recreation research</a:t>
            </a:r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sz="1000" i="1" dirty="0">
                <a:solidFill>
                  <a:srgbClr val="222222"/>
                </a:solidFill>
                <a:latin typeface="Arial" panose="020B0604020202020204" pitchFamily="34" charset="0"/>
              </a:rPr>
              <a:t>40</a:t>
            </a:r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</a:rPr>
              <a:t>(1), pp.48-58.</a:t>
            </a:r>
          </a:p>
          <a:p>
            <a:r>
              <a:rPr lang="en-US" sz="1000" dirty="0" err="1">
                <a:solidFill>
                  <a:srgbClr val="222222"/>
                </a:solidFill>
                <a:latin typeface="Arial" panose="020B0604020202020204" pitchFamily="34" charset="0"/>
              </a:rPr>
              <a:t>Soták-Benedeková</a:t>
            </a:r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</a:rPr>
              <a:t>, L., </a:t>
            </a:r>
            <a:r>
              <a:rPr lang="en-US" sz="1000" dirty="0" err="1">
                <a:solidFill>
                  <a:srgbClr val="222222"/>
                </a:solidFill>
                <a:latin typeface="Arial" panose="020B0604020202020204" pitchFamily="34" charset="0"/>
              </a:rPr>
              <a:t>Rybárová</a:t>
            </a:r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</a:rPr>
              <a:t>, J., </a:t>
            </a:r>
            <a:r>
              <a:rPr lang="en-US" sz="1000" dirty="0" err="1">
                <a:solidFill>
                  <a:srgbClr val="222222"/>
                </a:solidFill>
                <a:latin typeface="Arial" panose="020B0604020202020204" pitchFamily="34" charset="0"/>
              </a:rPr>
              <a:t>Tometzová</a:t>
            </a:r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</a:rPr>
              <a:t>, D., </a:t>
            </a:r>
            <a:r>
              <a:rPr lang="en-US" sz="1000" dirty="0" err="1">
                <a:solidFill>
                  <a:srgbClr val="222222"/>
                </a:solidFill>
                <a:latin typeface="Arial" panose="020B0604020202020204" pitchFamily="34" charset="0"/>
              </a:rPr>
              <a:t>Seňová</a:t>
            </a:r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</a:rPr>
              <a:t>, A. and Rybár, R., 2025. Comprehensive Analysis of Rural Tourism Development: Historical Evolution, Current Trends, and Future</a:t>
            </a:r>
          </a:p>
          <a:p>
            <a:r>
              <a:rPr lang="en-US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Syafruddin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S., </a:t>
            </a:r>
            <a:r>
              <a:rPr lang="en-US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Syarif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E., </a:t>
            </a:r>
            <a:r>
              <a:rPr lang="en-US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Sukandar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E.R. and </a:t>
            </a:r>
            <a:r>
              <a:rPr lang="en-US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Kustiyono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K., 2025. Bridging the Skills Gap: The Role of Vocational Education in Developing Competent Human Resources for Sustainable Tourism. </a:t>
            </a:r>
            <a:r>
              <a:rPr lang="en-US" sz="1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Journal of Academic Science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pp.290-299.</a:t>
            </a:r>
          </a:p>
          <a:p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Qian, J., Law, R. and Li, X., 2019. Education research in tourism: A longitudinal study of 77 articles between 2008 and 2017. </a:t>
            </a:r>
            <a:r>
              <a:rPr lang="en-US" sz="1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Journal of Hospitality, Leisure, Sport &amp; Tourism Education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24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pp.120-129. Prospects. </a:t>
            </a:r>
            <a:r>
              <a:rPr lang="en-US" sz="1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Sustainability (2071-1050)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17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(3).</a:t>
            </a:r>
          </a:p>
          <a:p>
            <a:r>
              <a:rPr lang="en-US" sz="11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Sevimel</a:t>
            </a:r>
            <a:r>
              <a:rPr lang="en-US" sz="11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-Sahin, A., 2020. A survey on the intercultural communicative competence of ELT undergraduate students. </a:t>
            </a:r>
            <a:r>
              <a:rPr lang="en-US" sz="11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Eurasian Journal of Applied Linguistics</a:t>
            </a:r>
            <a:r>
              <a:rPr lang="en-US" sz="11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1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en-US" sz="11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(2), pp.141-153.</a:t>
            </a:r>
          </a:p>
          <a:p>
            <a:pPr marL="0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03786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3CA0A-8720-CF73-E79C-22C64480EB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400" dirty="0"/>
              <a:t>THANK YOU!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503AB-3B1B-F20D-6932-F0B40D689E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9DDB87-0261-A44A-BA1F-7379F50AB5E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46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489B8-8DA7-86B6-1AD3-42C86776A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FE74F-82A8-A9CD-824D-955196795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wrap="square" lIns="68580" tIns="34290" rIns="68580" bIns="34290" numCol="1" rtlCol="0" anchor="t" anchorCtr="0" compatLnSpc="1">
            <a:normAutofit/>
          </a:bodyPr>
          <a:lstStyle/>
          <a:p>
            <a:r>
              <a:rPr lang="en-US" b="1" dirty="0"/>
              <a:t>Theoretical Framework </a:t>
            </a:r>
          </a:p>
          <a:p>
            <a:r>
              <a:rPr lang="en-US" b="1" dirty="0"/>
              <a:t>Context </a:t>
            </a:r>
          </a:p>
          <a:p>
            <a:r>
              <a:rPr lang="en-US" b="1" dirty="0"/>
              <a:t>Research Design </a:t>
            </a:r>
          </a:p>
          <a:p>
            <a:r>
              <a:rPr lang="en-US" b="1" dirty="0"/>
              <a:t>Findings </a:t>
            </a:r>
          </a:p>
          <a:p>
            <a:r>
              <a:rPr lang="en-US" b="1" dirty="0"/>
              <a:t>Conclusions </a:t>
            </a:r>
          </a:p>
        </p:txBody>
      </p:sp>
    </p:spTree>
    <p:extLst>
      <p:ext uri="{BB962C8B-B14F-4D97-AF65-F5344CB8AC3E}">
        <p14:creationId xmlns:p14="http://schemas.microsoft.com/office/powerpoint/2010/main" val="2827603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828DD-A76B-9E5E-9358-FF4E7AE62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DISCOURSE ON TOURISM EDUCATION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330B7-1754-4348-8744-DE20EE4FA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175" y="1708151"/>
            <a:ext cx="8759825" cy="3665066"/>
          </a:xfrm>
        </p:spPr>
        <p:txBody>
          <a:bodyPr>
            <a:normAutofit/>
          </a:bodyPr>
          <a:lstStyle/>
          <a:p>
            <a:r>
              <a:rPr lang="en-US" dirty="0"/>
              <a:t>Move from vocational to knowledge base (</a:t>
            </a:r>
            <a:r>
              <a:rPr lang="en-US" dirty="0" err="1"/>
              <a:t>Syafruddin</a:t>
            </a:r>
            <a:r>
              <a:rPr lang="en-US" dirty="0"/>
              <a:t> et al., 2025)</a:t>
            </a:r>
          </a:p>
          <a:p>
            <a:r>
              <a:rPr lang="en-US" dirty="0"/>
              <a:t>Rapid growth of tourism as a subject discipline (</a:t>
            </a:r>
            <a:r>
              <a:rPr lang="en-US" dirty="0" err="1"/>
              <a:t>Soták-Benedeková</a:t>
            </a:r>
            <a:r>
              <a:rPr lang="en-US" dirty="0"/>
              <a:t> et al., 2025)</a:t>
            </a:r>
          </a:p>
          <a:p>
            <a:r>
              <a:rPr lang="en-US" dirty="0"/>
              <a:t>Lacking serious content and academic rigor (Qian et al., 2019)</a:t>
            </a:r>
          </a:p>
          <a:p>
            <a:r>
              <a:rPr lang="en-US" dirty="0"/>
              <a:t>Skepticism on if the tourism represents a separate discipline with its own body of knowledge and distinct methodology (Laws &amp; Scott, 2015) </a:t>
            </a:r>
          </a:p>
          <a:p>
            <a:r>
              <a:rPr lang="en-US" dirty="0"/>
              <a:t>Tourism Education is a combination of multi-, inter- and trans-disciplinary approaches (Kunwar, 2018) </a:t>
            </a:r>
          </a:p>
        </p:txBody>
      </p:sp>
    </p:spTree>
    <p:extLst>
      <p:ext uri="{BB962C8B-B14F-4D97-AF65-F5344CB8AC3E}">
        <p14:creationId xmlns:p14="http://schemas.microsoft.com/office/powerpoint/2010/main" val="424487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EFD505F-3BBE-7BCE-DF49-EFEE5D32D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986" y="469387"/>
            <a:ext cx="7839364" cy="699096"/>
          </a:xfrm>
        </p:spPr>
        <p:txBody>
          <a:bodyPr>
            <a:normAutofit fontScale="90000"/>
          </a:bodyPr>
          <a:lstStyle/>
          <a:p>
            <a:r>
              <a:rPr lang="en-US" dirty="0"/>
              <a:t>THEORETICAL FRAMEWORK </a:t>
            </a:r>
            <a:br>
              <a:rPr lang="en-AZ" dirty="0"/>
            </a:br>
            <a:endParaRPr lang="en-AZ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5D11F16-166A-DD83-406A-252017414A16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144018644"/>
              </p:ext>
            </p:extLst>
          </p:nvPr>
        </p:nvGraphicFramePr>
        <p:xfrm>
          <a:off x="4425951" y="2157589"/>
          <a:ext cx="4188111" cy="3127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825379-3C74-DC59-1D9D-DFBA5D08778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237842" y="1844824"/>
            <a:ext cx="3951762" cy="4093085"/>
          </a:xfrm>
        </p:spPr>
        <p:txBody>
          <a:bodyPr>
            <a:normAutofit fontScale="62500" lnSpcReduction="20000"/>
          </a:bodyPr>
          <a:lstStyle/>
          <a:p>
            <a:r>
              <a:rPr lang="en-AZ" dirty="0"/>
              <a:t>Active teaching methods are likely to make  stud</a:t>
            </a:r>
            <a:r>
              <a:rPr lang="en-US" dirty="0" err="1"/>
              <a:t>en</a:t>
            </a:r>
            <a:r>
              <a:rPr lang="en-AZ" dirty="0"/>
              <a:t>ts to engage in learning (Hallinger and Lu, 2013)</a:t>
            </a:r>
          </a:p>
          <a:p>
            <a:r>
              <a:rPr lang="en-AZ" dirty="0"/>
              <a:t>Teachers’ competencies have a significant correlation with student engagement (Sahin, 2014)</a:t>
            </a:r>
          </a:p>
          <a:p>
            <a:r>
              <a:rPr lang="en-AZ" dirty="0"/>
              <a:t>Effective teaching behaviours have a remarkable influence on student’s academic achievement (Hattie, 2009)</a:t>
            </a:r>
          </a:p>
          <a:p>
            <a:r>
              <a:rPr lang="en-AZ" dirty="0"/>
              <a:t>Student-teacher relationships is one of the indicators impacting student outcomes (Isaeva, Ratinen, Uusiautti, 2023)</a:t>
            </a:r>
          </a:p>
          <a:p>
            <a:r>
              <a:rPr lang="en-US" dirty="0"/>
              <a:t>Perceptions of a good teaching environment influence students towards deep approaches to studying </a:t>
            </a:r>
          </a:p>
          <a:p>
            <a:r>
              <a:rPr lang="en-US" dirty="0"/>
              <a:t>Learning is embedded within activity, context, and culture. Learners engage in "communities of practice.“ (</a:t>
            </a:r>
            <a:r>
              <a:rPr lang="en-US" b="0" i="0" strike="noStrike" dirty="0">
                <a:effectLst/>
              </a:rPr>
              <a:t>Lave and Wenger,1991</a:t>
            </a:r>
            <a:r>
              <a:rPr lang="en-US" b="0" i="0" u="none" strike="noStrike" dirty="0">
                <a:effectLst/>
              </a:rPr>
              <a:t>; </a:t>
            </a:r>
            <a:r>
              <a:rPr lang="en-US" b="0" i="0" dirty="0">
                <a:effectLst/>
              </a:rPr>
              <a:t>Korthagen, 2010</a:t>
            </a:r>
            <a:r>
              <a:rPr lang="en-US" dirty="0"/>
              <a:t>)</a:t>
            </a:r>
            <a:endParaRPr lang="en-AZ" dirty="0"/>
          </a:p>
          <a:p>
            <a:endParaRPr lang="en-AZ" dirty="0"/>
          </a:p>
          <a:p>
            <a:endParaRPr lang="en-AZ" dirty="0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9678076B-BA5E-8456-30D4-B7359105D63C}"/>
              </a:ext>
            </a:extLst>
          </p:cNvPr>
          <p:cNvSpPr/>
          <p:nvPr/>
        </p:nvSpPr>
        <p:spPr>
          <a:xfrm>
            <a:off x="4329112" y="1591513"/>
            <a:ext cx="4430999" cy="4267376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Z" sz="1800" dirty="0">
              <a:solidFill>
                <a:schemeClr val="tx1"/>
              </a:solidFill>
            </a:endParaRPr>
          </a:p>
        </p:txBody>
      </p:sp>
      <p:sp>
        <p:nvSpPr>
          <p:cNvPr id="14" name="Notched Right Arrow 13">
            <a:extLst>
              <a:ext uri="{FF2B5EF4-FFF2-40B4-BE49-F238E27FC236}">
                <a16:creationId xmlns:a16="http://schemas.microsoft.com/office/drawing/2014/main" id="{5F8CC5D5-9D98-D565-719F-526D00B072AC}"/>
              </a:ext>
            </a:extLst>
          </p:cNvPr>
          <p:cNvSpPr/>
          <p:nvPr/>
        </p:nvSpPr>
        <p:spPr>
          <a:xfrm>
            <a:off x="4331276" y="5308446"/>
            <a:ext cx="4574883" cy="629463"/>
          </a:xfrm>
          <a:prstGeom prst="notched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3833" tIns="53833" rIns="53833" bIns="53833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</a:pPr>
            <a:r>
              <a:rPr lang="en-AZ" sz="1200" dirty="0"/>
              <a:t>Constructivism           </a:t>
            </a:r>
            <a:r>
              <a:rPr lang="en-US" sz="1200" dirty="0"/>
              <a:t>Situated Learning Theory </a:t>
            </a:r>
            <a:endParaRPr lang="en-AZ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42B863-638D-F0ED-4EC1-57EE3C42296D}"/>
              </a:ext>
            </a:extLst>
          </p:cNvPr>
          <p:cNvSpPr txBox="1"/>
          <p:nvPr/>
        </p:nvSpPr>
        <p:spPr>
          <a:xfrm>
            <a:off x="4425951" y="2700582"/>
            <a:ext cx="2720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Z" sz="1800" dirty="0"/>
              <a:t>Contex</a:t>
            </a:r>
          </a:p>
          <a:p>
            <a:r>
              <a:rPr lang="en-AZ" sz="1800" dirty="0"/>
              <a:t>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783316-D5A3-9EBD-9116-D6DDC1C6F87F}"/>
              </a:ext>
            </a:extLst>
          </p:cNvPr>
          <p:cNvSpPr txBox="1"/>
          <p:nvPr/>
        </p:nvSpPr>
        <p:spPr>
          <a:xfrm>
            <a:off x="8390335" y="2625329"/>
            <a:ext cx="1250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Z" sz="1800" dirty="0"/>
              <a:t>Culture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6CBC73-A9A9-5BA5-434C-DB324A91C860}"/>
              </a:ext>
            </a:extLst>
          </p:cNvPr>
          <p:cNvSpPr txBox="1"/>
          <p:nvPr/>
        </p:nvSpPr>
        <p:spPr>
          <a:xfrm>
            <a:off x="5004048" y="1709237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Industrial Exposure </a:t>
            </a:r>
            <a:endParaRPr lang="en-AZ" sz="1800" dirty="0"/>
          </a:p>
        </p:txBody>
      </p:sp>
    </p:spTree>
    <p:extLst>
      <p:ext uri="{BB962C8B-B14F-4D97-AF65-F5344CB8AC3E}">
        <p14:creationId xmlns:p14="http://schemas.microsoft.com/office/powerpoint/2010/main" val="404547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B7A3C-7B0D-406E-ED24-1E3837832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04664"/>
            <a:ext cx="8229600" cy="1143000"/>
          </a:xfrm>
        </p:spPr>
        <p:txBody>
          <a:bodyPr/>
          <a:lstStyle/>
          <a:p>
            <a:r>
              <a:rPr lang="en-US" dirty="0"/>
              <a:t>LOCAL CONTEXT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C0F5F-83B0-A0CC-B1AB-65B93554FC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A04400-6F6F-1B45-884C-BAE06D42FDA9}" type="slidenum">
              <a:rPr lang="en-GB" smtClean="0"/>
              <a:t>5</a:t>
            </a:fld>
            <a:endParaRPr lang="en-GB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EE8C4FE-5272-11F6-E731-4D7AF3821AC4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457200" y="1634316"/>
            <a:ext cx="8003232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Legislative Support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Azerbaijan's tourism education is supported by strong legal frameworks, primarily the “Law on Tourism” (2001) and the “Law on Vocational Education”.</a:t>
            </a:r>
          </a:p>
          <a:p>
            <a:pPr eaLnBrk="0" hangingPunct="0"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Educational Governance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The Ministry of Education plays a central role in curriculum development aligned with both local and international standards.</a:t>
            </a:r>
          </a:p>
          <a:p>
            <a:pPr eaLnBrk="0" hangingPunct="0"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State and International Programs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Government-funded programs and international exchanges enhance global exposure and adoption of best practices in tourism education.</a:t>
            </a:r>
          </a:p>
          <a:p>
            <a:pPr eaLnBrk="0" hangingPunct="0"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University Network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Other major institutions offering tourism-related programs include Baku State University, Khazar University, UNEC, Azerbaijan State Pedagogical University, and Baku Engineering University.</a:t>
            </a:r>
          </a:p>
          <a:p>
            <a:pPr eaLnBrk="0" hangingPunct="0"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Integrated Curriculum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These universities provide a mix of theoretical and practical training in areas such as hotel management, tourism business, and international relations.</a:t>
            </a:r>
          </a:p>
          <a:p>
            <a:pPr eaLnBrk="0" hangingPunct="0"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Professional Development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Short-term courses and certification programs supplement formal education, promoting lifelong learning.</a:t>
            </a:r>
          </a:p>
        </p:txBody>
      </p:sp>
    </p:spTree>
    <p:extLst>
      <p:ext uri="{BB962C8B-B14F-4D97-AF65-F5344CB8AC3E}">
        <p14:creationId xmlns:p14="http://schemas.microsoft.com/office/powerpoint/2010/main" val="101302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12084-068D-B057-B01C-71EF1E225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398462"/>
            <a:ext cx="8375650" cy="670397"/>
          </a:xfrm>
        </p:spPr>
        <p:txBody>
          <a:bodyPr/>
          <a:lstStyle/>
          <a:p>
            <a:r>
              <a:rPr lang="en-US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COMPARATIVE TOURISM ECONOMIC INDICATORS OF NEIGHBORING COUNTRIES  (2023)</a:t>
            </a:r>
            <a:b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A69EA3B-869C-BF77-31BD-E0B471347A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4431239"/>
              </p:ext>
            </p:extLst>
          </p:nvPr>
        </p:nvGraphicFramePr>
        <p:xfrm>
          <a:off x="323528" y="1484785"/>
          <a:ext cx="8374064" cy="3888430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2093516">
                  <a:extLst>
                    <a:ext uri="{9D8B030D-6E8A-4147-A177-3AD203B41FA5}">
                      <a16:colId xmlns:a16="http://schemas.microsoft.com/office/drawing/2014/main" val="2807879035"/>
                    </a:ext>
                  </a:extLst>
                </a:gridCol>
                <a:gridCol w="2093516">
                  <a:extLst>
                    <a:ext uri="{9D8B030D-6E8A-4147-A177-3AD203B41FA5}">
                      <a16:colId xmlns:a16="http://schemas.microsoft.com/office/drawing/2014/main" val="610001249"/>
                    </a:ext>
                  </a:extLst>
                </a:gridCol>
                <a:gridCol w="2093516">
                  <a:extLst>
                    <a:ext uri="{9D8B030D-6E8A-4147-A177-3AD203B41FA5}">
                      <a16:colId xmlns:a16="http://schemas.microsoft.com/office/drawing/2014/main" val="2117515856"/>
                    </a:ext>
                  </a:extLst>
                </a:gridCol>
                <a:gridCol w="2093516">
                  <a:extLst>
                    <a:ext uri="{9D8B030D-6E8A-4147-A177-3AD203B41FA5}">
                      <a16:colId xmlns:a16="http://schemas.microsoft.com/office/drawing/2014/main" val="3824455027"/>
                    </a:ext>
                  </a:extLst>
                </a:gridCol>
              </a:tblGrid>
              <a:tr h="9576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Country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International Tourism Receipts (USD Billion)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Tourism Revenue Growth (%)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Tourism's Share of GDP (%)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14007317"/>
                  </a:ext>
                </a:extLst>
              </a:tr>
              <a:tr h="4884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Azerbaijan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2.0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+25%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3.0%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00253998"/>
                  </a:ext>
                </a:extLst>
              </a:tr>
              <a:tr h="4884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Armenia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1.5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+30%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4.5%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35730635"/>
                  </a:ext>
                </a:extLst>
              </a:tr>
              <a:tr h="4884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Georgia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4.1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+17%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8.4%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182632442"/>
                  </a:ext>
                </a:extLst>
              </a:tr>
              <a:tr h="4884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Iran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3.5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+39%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4.6%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2084112"/>
                  </a:ext>
                </a:extLst>
              </a:tr>
              <a:tr h="4884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Russia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8.9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+15%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4.0%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3449319"/>
                  </a:ext>
                </a:extLst>
              </a:tr>
              <a:tr h="4884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Turkey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49.5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+20%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11.0%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9949016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77EB65-BBE6-ED69-F984-D9D0D4FE0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F2BF-B3DE-4AC4-81C8-FF953C18B5CF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C33F37-B2D5-882D-5492-E95661187EB1}"/>
              </a:ext>
            </a:extLst>
          </p:cNvPr>
          <p:cNvSpPr txBox="1"/>
          <p:nvPr/>
        </p:nvSpPr>
        <p:spPr>
          <a:xfrm>
            <a:off x="323528" y="5000135"/>
            <a:ext cx="9361040" cy="1035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Aft>
                <a:spcPts val="800"/>
              </a:spcAft>
              <a:buNone/>
            </a:pPr>
            <a:r>
              <a:rPr lang="en-US" sz="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Sources: World Bank. 2023. Iran Economic Monitor, Spring/Summer 2023: Moderate Growth amid Economic Uncertainty - With a Special Focus : The Gendered Impact of the COVID-19 Crisis on the Labor Market in Iran. © World Bank. http://hdl.handle.net/10986/40243 License: </a:t>
            </a:r>
            <a:r>
              <a:rPr lang="en-US" sz="6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CC BY-NC 3.0 IGO</a:t>
            </a:r>
            <a:r>
              <a:rPr lang="en-US" sz="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.”</a:t>
            </a:r>
            <a:r>
              <a:rPr lang="en-US" sz="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Aft>
                <a:spcPts val="800"/>
              </a:spcAft>
              <a:buNone/>
            </a:pPr>
            <a:r>
              <a:rPr lang="en-US" sz="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World Tourism Organization, Yearbook of Tourism Statistics, Compendium of Tourism Statistics and data files.</a:t>
            </a:r>
          </a:p>
        </p:txBody>
      </p:sp>
    </p:spTree>
    <p:extLst>
      <p:ext uri="{BB962C8B-B14F-4D97-AF65-F5344CB8AC3E}">
        <p14:creationId xmlns:p14="http://schemas.microsoft.com/office/powerpoint/2010/main" val="2882211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1C36D-9F97-EE0D-BE5D-8AF62C73A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714" y="404664"/>
            <a:ext cx="8255098" cy="99417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ADMISSION TO UNIVERSITIES FOR BA IN TOURISM GUIDANCE</a:t>
            </a:r>
            <a:br>
              <a:rPr lang="en-US" b="1" dirty="0"/>
            </a:br>
            <a:endParaRPr lang="en-US" dirty="0"/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804F088C-51D1-85AC-50A2-1B5A067A05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2181410"/>
              </p:ext>
            </p:extLst>
          </p:nvPr>
        </p:nvGraphicFramePr>
        <p:xfrm>
          <a:off x="107504" y="1556792"/>
          <a:ext cx="871296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6723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7BEB3-6EFC-7167-2591-F75EA8F63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ADMISSION</a:t>
            </a:r>
            <a:r>
              <a:rPr lang="en-US" b="1" baseline="0" dirty="0"/>
              <a:t> TO UNIVERSITIES FOR BA IN TOURISM MANAGEMENT   </a:t>
            </a:r>
            <a:br>
              <a:rPr lang="en-US" b="1" dirty="0"/>
            </a:br>
            <a:endParaRPr lang="en-US" dirty="0"/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BFE9EB5E-BEDE-63AF-65DF-3302987DDF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221636"/>
              </p:ext>
            </p:extLst>
          </p:nvPr>
        </p:nvGraphicFramePr>
        <p:xfrm>
          <a:off x="384175" y="1708150"/>
          <a:ext cx="8374063" cy="406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7211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88D92-E9FA-EDFC-CC5A-FDC7E98DB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ADMISSIONS TO MA IN TOURISM AND HOTEL MANAGEMENT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25DF2A6-13E7-FE57-5E35-5339809B32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381869"/>
              </p:ext>
            </p:extLst>
          </p:nvPr>
        </p:nvGraphicFramePr>
        <p:xfrm>
          <a:off x="384175" y="1708150"/>
          <a:ext cx="8374063" cy="406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8196455"/>
      </p:ext>
    </p:extLst>
  </p:cSld>
  <p:clrMapOvr>
    <a:masterClrMapping/>
  </p:clrMapOvr>
</p:sld>
</file>

<file path=ppt/theme/theme1.xml><?xml version="1.0" encoding="utf-8"?>
<a:theme xmlns:a="http://schemas.openxmlformats.org/drawingml/2006/main" name="department_template">
  <a:themeElements>
    <a:clrScheme name="blank 1">
      <a:dk1>
        <a:srgbClr val="003E72"/>
      </a:dk1>
      <a:lt1>
        <a:srgbClr val="FFFFFF"/>
      </a:lt1>
      <a:dk2>
        <a:srgbClr val="FFFFFF"/>
      </a:dk2>
      <a:lt2>
        <a:srgbClr val="00B3BE"/>
      </a:lt2>
      <a:accent1>
        <a:srgbClr val="0073CF"/>
      </a:accent1>
      <a:accent2>
        <a:srgbClr val="E37222"/>
      </a:accent2>
      <a:accent3>
        <a:srgbClr val="FFFFFF"/>
      </a:accent3>
      <a:accent4>
        <a:srgbClr val="003460"/>
      </a:accent4>
      <a:accent5>
        <a:srgbClr val="AABCE4"/>
      </a:accent5>
      <a:accent6>
        <a:srgbClr val="CE671E"/>
      </a:accent6>
      <a:hlink>
        <a:srgbClr val="58A618"/>
      </a:hlink>
      <a:folHlink>
        <a:srgbClr val="8E258D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MS PGothic" panose="020B0600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MS PGothic" panose="020B0600070205080204" charset="-128"/>
          </a:defRPr>
        </a:defPPr>
      </a:lstStyle>
    </a:lnDef>
  </a:objectDefaults>
  <a:extraClrSchemeLst>
    <a:extraClrScheme>
      <a:clrScheme name="blank 1">
        <a:dk1>
          <a:srgbClr val="003E72"/>
        </a:dk1>
        <a:lt1>
          <a:srgbClr val="FFFFFF"/>
        </a:lt1>
        <a:dk2>
          <a:srgbClr val="FFFFFF"/>
        </a:dk2>
        <a:lt2>
          <a:srgbClr val="00B3BE"/>
        </a:lt2>
        <a:accent1>
          <a:srgbClr val="0073CF"/>
        </a:accent1>
        <a:accent2>
          <a:srgbClr val="E37222"/>
        </a:accent2>
        <a:accent3>
          <a:srgbClr val="FFFFFF"/>
        </a:accent3>
        <a:accent4>
          <a:srgbClr val="003460"/>
        </a:accent4>
        <a:accent5>
          <a:srgbClr val="AABCE4"/>
        </a:accent5>
        <a:accent6>
          <a:srgbClr val="CE671E"/>
        </a:accent6>
        <a:hlink>
          <a:srgbClr val="58A618"/>
        </a:hlink>
        <a:folHlink>
          <a:srgbClr val="8E25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3E72"/>
        </a:dk1>
        <a:lt1>
          <a:srgbClr val="FFFFFF"/>
        </a:lt1>
        <a:dk2>
          <a:srgbClr val="FFFFFF"/>
        </a:dk2>
        <a:lt2>
          <a:srgbClr val="83AFB4"/>
        </a:lt2>
        <a:accent1>
          <a:srgbClr val="6AADE4"/>
        </a:accent1>
        <a:accent2>
          <a:srgbClr val="EFBD47"/>
        </a:accent2>
        <a:accent3>
          <a:srgbClr val="FFFFFF"/>
        </a:accent3>
        <a:accent4>
          <a:srgbClr val="003460"/>
        </a:accent4>
        <a:accent5>
          <a:srgbClr val="B9D3EF"/>
        </a:accent5>
        <a:accent6>
          <a:srgbClr val="D9AB3F"/>
        </a:accent6>
        <a:hlink>
          <a:srgbClr val="A8B400"/>
        </a:hlink>
        <a:folHlink>
          <a:srgbClr val="6A40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3E72"/>
        </a:dk1>
        <a:lt1>
          <a:srgbClr val="FFFFFF"/>
        </a:lt1>
        <a:dk2>
          <a:srgbClr val="FFFFFF"/>
        </a:dk2>
        <a:lt2>
          <a:srgbClr val="156570"/>
        </a:lt2>
        <a:accent1>
          <a:srgbClr val="003E72"/>
        </a:accent1>
        <a:accent2>
          <a:srgbClr val="C84E00"/>
        </a:accent2>
        <a:accent3>
          <a:srgbClr val="FFFFFF"/>
        </a:accent3>
        <a:accent4>
          <a:srgbClr val="003460"/>
        </a:accent4>
        <a:accent5>
          <a:srgbClr val="AAAFBC"/>
        </a:accent5>
        <a:accent6>
          <a:srgbClr val="B54600"/>
        </a:accent6>
        <a:hlink>
          <a:srgbClr val="435125"/>
        </a:hlink>
        <a:folHlink>
          <a:srgbClr val="412D5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2047</TotalTime>
  <Words>1559</Words>
  <Application>Microsoft Office PowerPoint</Application>
  <PresentationFormat>On-screen Show (4:3)</PresentationFormat>
  <Paragraphs>180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Aptos</vt:lpstr>
      <vt:lpstr>Arial</vt:lpstr>
      <vt:lpstr>Calibri</vt:lpstr>
      <vt:lpstr>Calibri Light</vt:lpstr>
      <vt:lpstr>Times New Roman</vt:lpstr>
      <vt:lpstr>department_template</vt:lpstr>
      <vt:lpstr>PowerPoint Presentation</vt:lpstr>
      <vt:lpstr>AGENDA</vt:lpstr>
      <vt:lpstr>DISCOURSE ON TOURISM EDUCATION </vt:lpstr>
      <vt:lpstr>THEORETICAL FRAMEWORK  </vt:lpstr>
      <vt:lpstr>LOCAL CONTEXT</vt:lpstr>
      <vt:lpstr>COMPARATIVE TOURISM ECONOMIC INDICATORS OF NEIGHBORING COUNTRIES  (2023) </vt:lpstr>
      <vt:lpstr>ADMISSION TO UNIVERSITIES FOR BA IN TOURISM GUIDANCE </vt:lpstr>
      <vt:lpstr>ADMISSION TO UNIVERSITIES FOR BA IN TOURISM MANAGEMENT    </vt:lpstr>
      <vt:lpstr>ADMISSIONS TO MA IN TOURISM AND HOTEL MANAGEMENT </vt:lpstr>
      <vt:lpstr>Research Design </vt:lpstr>
      <vt:lpstr>RESEARCH QUESTIONS </vt:lpstr>
      <vt:lpstr>FINDINGS  -  RQ1 How do tourism students in Azerbaijan perceive their level of preparedness for employment upon graduation?   Competitive and Comparative Self-Assessment  </vt:lpstr>
      <vt:lpstr>FINDINGS RQ2 - What aspects of tourism education do students identify as strengths or gaps in contributing to their employment readiness? </vt:lpstr>
      <vt:lpstr>CONCLUSION</vt:lpstr>
      <vt:lpstr>References </vt:lpstr>
      <vt:lpstr>PowerPoint Presentation</vt:lpstr>
    </vt:vector>
  </TitlesOfParts>
  <Company>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..</dc:creator>
  <cp:lastModifiedBy>Razia Isaeva</cp:lastModifiedBy>
  <cp:revision>1014</cp:revision>
  <cp:lastPrinted>2025-05-17T12:06:00Z</cp:lastPrinted>
  <dcterms:created xsi:type="dcterms:W3CDTF">2008-03-27T10:29:00Z</dcterms:created>
  <dcterms:modified xsi:type="dcterms:W3CDTF">2025-06-23T07:55:31Z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9D607820C79A4932865725FC73C26137_12</vt:lpwstr>
  </property>
  <property fmtid="{D5CDD505-2E9C-101B-9397-08002B2CF9AE}" pid="4" name="KSOProductBuildVer">
    <vt:lpwstr>1049-12.2.0.16731</vt:lpwstr>
  </property>
</Properties>
</file>