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3" r:id="rId2"/>
    <p:sldId id="262" r:id="rId3"/>
    <p:sldId id="263" r:id="rId4"/>
    <p:sldId id="257" r:id="rId5"/>
    <p:sldId id="260" r:id="rId6"/>
    <p:sldId id="264" r:id="rId7"/>
    <p:sldId id="265" r:id="rId8"/>
    <p:sldId id="269" r:id="rId9"/>
    <p:sldId id="272" r:id="rId10"/>
    <p:sldId id="271" r:id="rId11"/>
    <p:sldId id="273" r:id="rId12"/>
    <p:sldId id="266" r:id="rId13"/>
    <p:sldId id="268" r:id="rId14"/>
    <p:sldId id="258" r:id="rId15"/>
    <p:sldId id="295" r:id="rId16"/>
    <p:sldId id="294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FF0000"/>
    <a:srgbClr val="000000"/>
    <a:srgbClr val="588039"/>
    <a:srgbClr val="003E72"/>
    <a:srgbClr val="6AADE4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81" autoAdjust="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DAD0D-156B-4DEF-B0F2-A1BA0ECB5547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CB95A67-E6DC-4779-B0DA-380B8F116B77}">
      <dgm:prSet/>
      <dgm:spPr/>
      <dgm:t>
        <a:bodyPr/>
        <a:lstStyle/>
        <a:p>
          <a:r>
            <a:rPr lang="en-US" dirty="0"/>
            <a:t>1. Who am I? </a:t>
          </a:r>
        </a:p>
      </dgm:t>
    </dgm:pt>
    <dgm:pt modelId="{C12984F8-1AE3-4912-A1CB-34E01F068C1B}" type="parTrans" cxnId="{4992E0D3-1330-4524-B5A5-73BD6E9CE317}">
      <dgm:prSet/>
      <dgm:spPr/>
      <dgm:t>
        <a:bodyPr/>
        <a:lstStyle/>
        <a:p>
          <a:endParaRPr lang="en-US"/>
        </a:p>
      </dgm:t>
    </dgm:pt>
    <dgm:pt modelId="{ECEE41B3-C2D4-42E4-AA05-6EEB799305A3}" type="sibTrans" cxnId="{4992E0D3-1330-4524-B5A5-73BD6E9CE317}">
      <dgm:prSet/>
      <dgm:spPr/>
      <dgm:t>
        <a:bodyPr/>
        <a:lstStyle/>
        <a:p>
          <a:endParaRPr lang="en-US"/>
        </a:p>
      </dgm:t>
    </dgm:pt>
    <dgm:pt modelId="{972A0B45-7EA4-49CF-9DA9-6E63382F6C9E}">
      <dgm:prSet/>
      <dgm:spPr/>
      <dgm:t>
        <a:bodyPr/>
        <a:lstStyle/>
        <a:p>
          <a:r>
            <a:rPr lang="en-US"/>
            <a:t>2. Introduction </a:t>
          </a:r>
        </a:p>
      </dgm:t>
    </dgm:pt>
    <dgm:pt modelId="{1F9544BC-BA66-44E6-9BBA-1BC0A6818A46}" type="parTrans" cxnId="{C5C4F379-B2E1-4DF9-BDB2-312001FBAC72}">
      <dgm:prSet/>
      <dgm:spPr/>
      <dgm:t>
        <a:bodyPr/>
        <a:lstStyle/>
        <a:p>
          <a:endParaRPr lang="en-US"/>
        </a:p>
      </dgm:t>
    </dgm:pt>
    <dgm:pt modelId="{8112220B-8FEA-44C5-BDC2-3F7B22910492}" type="sibTrans" cxnId="{C5C4F379-B2E1-4DF9-BDB2-312001FBAC72}">
      <dgm:prSet/>
      <dgm:spPr/>
      <dgm:t>
        <a:bodyPr/>
        <a:lstStyle/>
        <a:p>
          <a:endParaRPr lang="en-US"/>
        </a:p>
      </dgm:t>
    </dgm:pt>
    <dgm:pt modelId="{96AE9545-EA80-4D7B-AD69-A27F0CEF8C59}">
      <dgm:prSet/>
      <dgm:spPr/>
      <dgm:t>
        <a:bodyPr/>
        <a:lstStyle/>
        <a:p>
          <a:r>
            <a:rPr lang="en-US"/>
            <a:t>3. Importance of communication in online learning </a:t>
          </a:r>
        </a:p>
      </dgm:t>
    </dgm:pt>
    <dgm:pt modelId="{0F871760-1EC7-4DF9-B077-F9C8F30AB2BE}" type="parTrans" cxnId="{9FFA0425-2DCD-40EF-A54F-B9850DBFCD6E}">
      <dgm:prSet/>
      <dgm:spPr/>
      <dgm:t>
        <a:bodyPr/>
        <a:lstStyle/>
        <a:p>
          <a:endParaRPr lang="en-US"/>
        </a:p>
      </dgm:t>
    </dgm:pt>
    <dgm:pt modelId="{B2EE0505-F58A-4473-933B-68E20D2754EB}" type="sibTrans" cxnId="{9FFA0425-2DCD-40EF-A54F-B9850DBFCD6E}">
      <dgm:prSet/>
      <dgm:spPr/>
      <dgm:t>
        <a:bodyPr/>
        <a:lstStyle/>
        <a:p>
          <a:endParaRPr lang="en-US"/>
        </a:p>
      </dgm:t>
    </dgm:pt>
    <dgm:pt modelId="{68346DD0-2CB8-4E73-A144-4DF3A1018F3B}">
      <dgm:prSet/>
      <dgm:spPr/>
      <dgm:t>
        <a:bodyPr/>
        <a:lstStyle/>
        <a:p>
          <a:r>
            <a:rPr lang="en-US" dirty="0"/>
            <a:t>3. Impact of an online communication </a:t>
          </a:r>
        </a:p>
      </dgm:t>
    </dgm:pt>
    <dgm:pt modelId="{CE630525-9AA3-40C5-A08A-23C4673D4715}" type="parTrans" cxnId="{40F8CDC2-A382-4EA3-A673-8F79A2E3C173}">
      <dgm:prSet/>
      <dgm:spPr/>
      <dgm:t>
        <a:bodyPr/>
        <a:lstStyle/>
        <a:p>
          <a:endParaRPr lang="en-US"/>
        </a:p>
      </dgm:t>
    </dgm:pt>
    <dgm:pt modelId="{66ED0EC2-0790-46B5-8EA2-5B61288C1905}" type="sibTrans" cxnId="{40F8CDC2-A382-4EA3-A673-8F79A2E3C173}">
      <dgm:prSet/>
      <dgm:spPr/>
      <dgm:t>
        <a:bodyPr/>
        <a:lstStyle/>
        <a:p>
          <a:endParaRPr lang="en-US"/>
        </a:p>
      </dgm:t>
    </dgm:pt>
    <dgm:pt modelId="{44CDA5AE-1126-455B-BB0D-B794240A63F7}">
      <dgm:prSet/>
      <dgm:spPr/>
      <dgm:t>
        <a:bodyPr/>
        <a:lstStyle/>
        <a:p>
          <a:r>
            <a:rPr lang="en-US"/>
            <a:t>4. Students’ variable </a:t>
          </a:r>
        </a:p>
      </dgm:t>
    </dgm:pt>
    <dgm:pt modelId="{C9367250-0A26-41B7-AB28-70676336E956}" type="parTrans" cxnId="{7AEDA758-E1EC-4F46-AAE3-38D6AC7CA847}">
      <dgm:prSet/>
      <dgm:spPr/>
      <dgm:t>
        <a:bodyPr/>
        <a:lstStyle/>
        <a:p>
          <a:endParaRPr lang="en-US"/>
        </a:p>
      </dgm:t>
    </dgm:pt>
    <dgm:pt modelId="{9D40284B-4D96-451E-A35E-303B043DFCDB}" type="sibTrans" cxnId="{7AEDA758-E1EC-4F46-AAE3-38D6AC7CA847}">
      <dgm:prSet/>
      <dgm:spPr/>
      <dgm:t>
        <a:bodyPr/>
        <a:lstStyle/>
        <a:p>
          <a:endParaRPr lang="en-US"/>
        </a:p>
      </dgm:t>
    </dgm:pt>
    <dgm:pt modelId="{8CE9A7D5-2BC7-4EE8-BD77-476B58CF17CA}">
      <dgm:prSet/>
      <dgm:spPr/>
      <dgm:t>
        <a:bodyPr/>
        <a:lstStyle/>
        <a:p>
          <a:r>
            <a:rPr lang="en-US"/>
            <a:t>5. Teachers’ variable </a:t>
          </a:r>
        </a:p>
      </dgm:t>
    </dgm:pt>
    <dgm:pt modelId="{B009B1DA-E27E-4596-A41E-A9AFB9A29020}" type="parTrans" cxnId="{44A00E67-3332-42F3-8893-DC9F4A7A5B03}">
      <dgm:prSet/>
      <dgm:spPr/>
      <dgm:t>
        <a:bodyPr/>
        <a:lstStyle/>
        <a:p>
          <a:endParaRPr lang="en-US"/>
        </a:p>
      </dgm:t>
    </dgm:pt>
    <dgm:pt modelId="{ED8A2FA8-A452-4B25-8C76-806743CF4AA9}" type="sibTrans" cxnId="{44A00E67-3332-42F3-8893-DC9F4A7A5B03}">
      <dgm:prSet/>
      <dgm:spPr/>
      <dgm:t>
        <a:bodyPr/>
        <a:lstStyle/>
        <a:p>
          <a:endParaRPr lang="en-US"/>
        </a:p>
      </dgm:t>
    </dgm:pt>
    <dgm:pt modelId="{A80C3099-E10E-4CC1-B063-02876BDFC523}">
      <dgm:prSet/>
      <dgm:spPr/>
      <dgm:t>
        <a:bodyPr/>
        <a:lstStyle/>
        <a:p>
          <a:r>
            <a:rPr lang="en-US"/>
            <a:t>6. Institutional variable </a:t>
          </a:r>
        </a:p>
      </dgm:t>
    </dgm:pt>
    <dgm:pt modelId="{BE1A4024-684D-4EB2-81D1-7D7B5F60873B}" type="parTrans" cxnId="{1FC4C218-C5F2-4374-A04E-BEF83B78C3DE}">
      <dgm:prSet/>
      <dgm:spPr/>
      <dgm:t>
        <a:bodyPr/>
        <a:lstStyle/>
        <a:p>
          <a:endParaRPr lang="en-US"/>
        </a:p>
      </dgm:t>
    </dgm:pt>
    <dgm:pt modelId="{34F046F4-7F2A-44CD-93F7-DE281987F205}" type="sibTrans" cxnId="{1FC4C218-C5F2-4374-A04E-BEF83B78C3DE}">
      <dgm:prSet/>
      <dgm:spPr/>
      <dgm:t>
        <a:bodyPr/>
        <a:lstStyle/>
        <a:p>
          <a:endParaRPr lang="en-US"/>
        </a:p>
      </dgm:t>
    </dgm:pt>
    <dgm:pt modelId="{1AEFC223-7A8B-44F6-A1DE-EE494A5E81FF}">
      <dgm:prSet/>
      <dgm:spPr/>
      <dgm:t>
        <a:bodyPr/>
        <a:lstStyle/>
        <a:p>
          <a:r>
            <a:rPr lang="en-US"/>
            <a:t>7. Design for balanced LMS </a:t>
          </a:r>
        </a:p>
      </dgm:t>
    </dgm:pt>
    <dgm:pt modelId="{EFACDAF1-DA86-4D5E-B414-09392B3FDA0F}" type="parTrans" cxnId="{A6912552-EDEF-45A8-9483-7FCE7F038647}">
      <dgm:prSet/>
      <dgm:spPr/>
      <dgm:t>
        <a:bodyPr/>
        <a:lstStyle/>
        <a:p>
          <a:endParaRPr lang="en-US"/>
        </a:p>
      </dgm:t>
    </dgm:pt>
    <dgm:pt modelId="{24885DC4-F8DE-4542-B1CF-2CD74E0C5D08}" type="sibTrans" cxnId="{A6912552-EDEF-45A8-9483-7FCE7F038647}">
      <dgm:prSet/>
      <dgm:spPr/>
      <dgm:t>
        <a:bodyPr/>
        <a:lstStyle/>
        <a:p>
          <a:endParaRPr lang="en-US"/>
        </a:p>
      </dgm:t>
    </dgm:pt>
    <dgm:pt modelId="{13B2CAB6-20E3-E54A-9A0F-71CB54E3C623}" type="pres">
      <dgm:prSet presAssocID="{27DDAD0D-156B-4DEF-B0F2-A1BA0ECB5547}" presName="vert0" presStyleCnt="0">
        <dgm:presLayoutVars>
          <dgm:dir/>
          <dgm:animOne val="branch"/>
          <dgm:animLvl val="lvl"/>
        </dgm:presLayoutVars>
      </dgm:prSet>
      <dgm:spPr/>
    </dgm:pt>
    <dgm:pt modelId="{4C02C2BD-BD7D-9440-AB96-A3D62093A67B}" type="pres">
      <dgm:prSet presAssocID="{ACB95A67-E6DC-4779-B0DA-380B8F116B77}" presName="thickLine" presStyleLbl="alignNode1" presStyleIdx="0" presStyleCnt="8"/>
      <dgm:spPr/>
    </dgm:pt>
    <dgm:pt modelId="{835CAB48-CC88-AB4B-BB6B-9587FC7E1736}" type="pres">
      <dgm:prSet presAssocID="{ACB95A67-E6DC-4779-B0DA-380B8F116B77}" presName="horz1" presStyleCnt="0"/>
      <dgm:spPr/>
    </dgm:pt>
    <dgm:pt modelId="{6D13DEF5-D71D-C243-B4AE-B1F16642005C}" type="pres">
      <dgm:prSet presAssocID="{ACB95A67-E6DC-4779-B0DA-380B8F116B77}" presName="tx1" presStyleLbl="revTx" presStyleIdx="0" presStyleCnt="8"/>
      <dgm:spPr/>
    </dgm:pt>
    <dgm:pt modelId="{8217A5F2-494A-3345-B154-82979DC3E718}" type="pres">
      <dgm:prSet presAssocID="{ACB95A67-E6DC-4779-B0DA-380B8F116B77}" presName="vert1" presStyleCnt="0"/>
      <dgm:spPr/>
    </dgm:pt>
    <dgm:pt modelId="{F3D9FE4E-21DF-2D49-80CB-C1C3CC5B7DEF}" type="pres">
      <dgm:prSet presAssocID="{972A0B45-7EA4-49CF-9DA9-6E63382F6C9E}" presName="thickLine" presStyleLbl="alignNode1" presStyleIdx="1" presStyleCnt="8"/>
      <dgm:spPr/>
    </dgm:pt>
    <dgm:pt modelId="{3B0AA6E7-AE4E-4545-99D8-55DC9EF4E114}" type="pres">
      <dgm:prSet presAssocID="{972A0B45-7EA4-49CF-9DA9-6E63382F6C9E}" presName="horz1" presStyleCnt="0"/>
      <dgm:spPr/>
    </dgm:pt>
    <dgm:pt modelId="{319E21EC-D1C0-D140-9E42-38A490A0F751}" type="pres">
      <dgm:prSet presAssocID="{972A0B45-7EA4-49CF-9DA9-6E63382F6C9E}" presName="tx1" presStyleLbl="revTx" presStyleIdx="1" presStyleCnt="8"/>
      <dgm:spPr/>
    </dgm:pt>
    <dgm:pt modelId="{1C1DA060-1071-7F4D-9642-1EF858BBDAA2}" type="pres">
      <dgm:prSet presAssocID="{972A0B45-7EA4-49CF-9DA9-6E63382F6C9E}" presName="vert1" presStyleCnt="0"/>
      <dgm:spPr/>
    </dgm:pt>
    <dgm:pt modelId="{6CDB5C05-0D40-F64B-A0FC-0F324B134484}" type="pres">
      <dgm:prSet presAssocID="{96AE9545-EA80-4D7B-AD69-A27F0CEF8C59}" presName="thickLine" presStyleLbl="alignNode1" presStyleIdx="2" presStyleCnt="8"/>
      <dgm:spPr/>
    </dgm:pt>
    <dgm:pt modelId="{67F31DF0-6D61-F44E-A0B5-3F6EFCE13B4B}" type="pres">
      <dgm:prSet presAssocID="{96AE9545-EA80-4D7B-AD69-A27F0CEF8C59}" presName="horz1" presStyleCnt="0"/>
      <dgm:spPr/>
    </dgm:pt>
    <dgm:pt modelId="{98D72480-8B37-5842-B99A-ECCBFE30A58C}" type="pres">
      <dgm:prSet presAssocID="{96AE9545-EA80-4D7B-AD69-A27F0CEF8C59}" presName="tx1" presStyleLbl="revTx" presStyleIdx="2" presStyleCnt="8"/>
      <dgm:spPr/>
    </dgm:pt>
    <dgm:pt modelId="{3770CF4F-3857-464C-9087-DD31629BBD50}" type="pres">
      <dgm:prSet presAssocID="{96AE9545-EA80-4D7B-AD69-A27F0CEF8C59}" presName="vert1" presStyleCnt="0"/>
      <dgm:spPr/>
    </dgm:pt>
    <dgm:pt modelId="{7A79F5B2-BC7E-3F4F-A719-C8EDE743AF60}" type="pres">
      <dgm:prSet presAssocID="{68346DD0-2CB8-4E73-A144-4DF3A1018F3B}" presName="thickLine" presStyleLbl="alignNode1" presStyleIdx="3" presStyleCnt="8"/>
      <dgm:spPr/>
    </dgm:pt>
    <dgm:pt modelId="{947FC765-CF61-364D-95F9-C07463DD2494}" type="pres">
      <dgm:prSet presAssocID="{68346DD0-2CB8-4E73-A144-4DF3A1018F3B}" presName="horz1" presStyleCnt="0"/>
      <dgm:spPr/>
    </dgm:pt>
    <dgm:pt modelId="{99AF7F84-FA7F-CE4A-B77C-56FB15B3CED0}" type="pres">
      <dgm:prSet presAssocID="{68346DD0-2CB8-4E73-A144-4DF3A1018F3B}" presName="tx1" presStyleLbl="revTx" presStyleIdx="3" presStyleCnt="8"/>
      <dgm:spPr/>
    </dgm:pt>
    <dgm:pt modelId="{98A40C68-0929-A744-95F8-D59B9A7B223D}" type="pres">
      <dgm:prSet presAssocID="{68346DD0-2CB8-4E73-A144-4DF3A1018F3B}" presName="vert1" presStyleCnt="0"/>
      <dgm:spPr/>
    </dgm:pt>
    <dgm:pt modelId="{1B3AE724-0EFD-AE42-A488-C532CDC3C825}" type="pres">
      <dgm:prSet presAssocID="{44CDA5AE-1126-455B-BB0D-B794240A63F7}" presName="thickLine" presStyleLbl="alignNode1" presStyleIdx="4" presStyleCnt="8"/>
      <dgm:spPr/>
    </dgm:pt>
    <dgm:pt modelId="{229485AB-75D2-4448-B01B-7214D261C3DB}" type="pres">
      <dgm:prSet presAssocID="{44CDA5AE-1126-455B-BB0D-B794240A63F7}" presName="horz1" presStyleCnt="0"/>
      <dgm:spPr/>
    </dgm:pt>
    <dgm:pt modelId="{D77BFF2B-9109-9A47-979D-2EE05C107D33}" type="pres">
      <dgm:prSet presAssocID="{44CDA5AE-1126-455B-BB0D-B794240A63F7}" presName="tx1" presStyleLbl="revTx" presStyleIdx="4" presStyleCnt="8"/>
      <dgm:spPr/>
    </dgm:pt>
    <dgm:pt modelId="{582AEF67-F1C7-E346-AA7D-D3DDC35AD619}" type="pres">
      <dgm:prSet presAssocID="{44CDA5AE-1126-455B-BB0D-B794240A63F7}" presName="vert1" presStyleCnt="0"/>
      <dgm:spPr/>
    </dgm:pt>
    <dgm:pt modelId="{34081FD0-F0E3-6F4F-A674-A77513C10138}" type="pres">
      <dgm:prSet presAssocID="{8CE9A7D5-2BC7-4EE8-BD77-476B58CF17CA}" presName="thickLine" presStyleLbl="alignNode1" presStyleIdx="5" presStyleCnt="8"/>
      <dgm:spPr/>
    </dgm:pt>
    <dgm:pt modelId="{713BF490-06C7-DF4B-A3C0-F6BDAF7554D9}" type="pres">
      <dgm:prSet presAssocID="{8CE9A7D5-2BC7-4EE8-BD77-476B58CF17CA}" presName="horz1" presStyleCnt="0"/>
      <dgm:spPr/>
    </dgm:pt>
    <dgm:pt modelId="{3561DAA3-22C1-FA49-A9CC-2E270C3DC245}" type="pres">
      <dgm:prSet presAssocID="{8CE9A7D5-2BC7-4EE8-BD77-476B58CF17CA}" presName="tx1" presStyleLbl="revTx" presStyleIdx="5" presStyleCnt="8"/>
      <dgm:spPr/>
    </dgm:pt>
    <dgm:pt modelId="{9E9FED9D-3717-7C4A-9FD8-5F01A9A5B7BA}" type="pres">
      <dgm:prSet presAssocID="{8CE9A7D5-2BC7-4EE8-BD77-476B58CF17CA}" presName="vert1" presStyleCnt="0"/>
      <dgm:spPr/>
    </dgm:pt>
    <dgm:pt modelId="{E4C28515-7F09-A641-AA50-FBCEEED51C5D}" type="pres">
      <dgm:prSet presAssocID="{A80C3099-E10E-4CC1-B063-02876BDFC523}" presName="thickLine" presStyleLbl="alignNode1" presStyleIdx="6" presStyleCnt="8"/>
      <dgm:spPr/>
    </dgm:pt>
    <dgm:pt modelId="{7CD72F60-FA8F-E845-88CB-D6168174A3F7}" type="pres">
      <dgm:prSet presAssocID="{A80C3099-E10E-4CC1-B063-02876BDFC523}" presName="horz1" presStyleCnt="0"/>
      <dgm:spPr/>
    </dgm:pt>
    <dgm:pt modelId="{B44C2C10-3601-0748-8C24-A7E2E81E3897}" type="pres">
      <dgm:prSet presAssocID="{A80C3099-E10E-4CC1-B063-02876BDFC523}" presName="tx1" presStyleLbl="revTx" presStyleIdx="6" presStyleCnt="8"/>
      <dgm:spPr/>
    </dgm:pt>
    <dgm:pt modelId="{D550179D-BFFF-3149-A7C3-C392DB42E3AA}" type="pres">
      <dgm:prSet presAssocID="{A80C3099-E10E-4CC1-B063-02876BDFC523}" presName="vert1" presStyleCnt="0"/>
      <dgm:spPr/>
    </dgm:pt>
    <dgm:pt modelId="{FC31885A-DBE0-1546-9903-DF8969F13BC9}" type="pres">
      <dgm:prSet presAssocID="{1AEFC223-7A8B-44F6-A1DE-EE494A5E81FF}" presName="thickLine" presStyleLbl="alignNode1" presStyleIdx="7" presStyleCnt="8"/>
      <dgm:spPr/>
    </dgm:pt>
    <dgm:pt modelId="{DF80080C-3B5E-4846-A0F9-6F2B10461E49}" type="pres">
      <dgm:prSet presAssocID="{1AEFC223-7A8B-44F6-A1DE-EE494A5E81FF}" presName="horz1" presStyleCnt="0"/>
      <dgm:spPr/>
    </dgm:pt>
    <dgm:pt modelId="{3FDCB1BC-E103-474B-AFE9-A9CF743D9B0F}" type="pres">
      <dgm:prSet presAssocID="{1AEFC223-7A8B-44F6-A1DE-EE494A5E81FF}" presName="tx1" presStyleLbl="revTx" presStyleIdx="7" presStyleCnt="8"/>
      <dgm:spPr/>
    </dgm:pt>
    <dgm:pt modelId="{E5FB5243-12D8-DE48-BA6B-E9FBBAB08C8B}" type="pres">
      <dgm:prSet presAssocID="{1AEFC223-7A8B-44F6-A1DE-EE494A5E81FF}" presName="vert1" presStyleCnt="0"/>
      <dgm:spPr/>
    </dgm:pt>
  </dgm:ptLst>
  <dgm:cxnLst>
    <dgm:cxn modelId="{1FC4C218-C5F2-4374-A04E-BEF83B78C3DE}" srcId="{27DDAD0D-156B-4DEF-B0F2-A1BA0ECB5547}" destId="{A80C3099-E10E-4CC1-B063-02876BDFC523}" srcOrd="6" destOrd="0" parTransId="{BE1A4024-684D-4EB2-81D1-7D7B5F60873B}" sibTransId="{34F046F4-7F2A-44CD-93F7-DE281987F205}"/>
    <dgm:cxn modelId="{9FFA0425-2DCD-40EF-A54F-B9850DBFCD6E}" srcId="{27DDAD0D-156B-4DEF-B0F2-A1BA0ECB5547}" destId="{96AE9545-EA80-4D7B-AD69-A27F0CEF8C59}" srcOrd="2" destOrd="0" parTransId="{0F871760-1EC7-4DF9-B077-F9C8F30AB2BE}" sibTransId="{B2EE0505-F58A-4473-933B-68E20D2754EB}"/>
    <dgm:cxn modelId="{55D34A2B-6043-1B41-868E-D83CCA36075B}" type="presOf" srcId="{96AE9545-EA80-4D7B-AD69-A27F0CEF8C59}" destId="{98D72480-8B37-5842-B99A-ECCBFE30A58C}" srcOrd="0" destOrd="0" presId="urn:microsoft.com/office/officeart/2008/layout/LinedList"/>
    <dgm:cxn modelId="{44A00E67-3332-42F3-8893-DC9F4A7A5B03}" srcId="{27DDAD0D-156B-4DEF-B0F2-A1BA0ECB5547}" destId="{8CE9A7D5-2BC7-4EE8-BD77-476B58CF17CA}" srcOrd="5" destOrd="0" parTransId="{B009B1DA-E27E-4596-A41E-A9AFB9A29020}" sibTransId="{ED8A2FA8-A452-4B25-8C76-806743CF4AA9}"/>
    <dgm:cxn modelId="{A6912552-EDEF-45A8-9483-7FCE7F038647}" srcId="{27DDAD0D-156B-4DEF-B0F2-A1BA0ECB5547}" destId="{1AEFC223-7A8B-44F6-A1DE-EE494A5E81FF}" srcOrd="7" destOrd="0" parTransId="{EFACDAF1-DA86-4D5E-B414-09392B3FDA0F}" sibTransId="{24885DC4-F8DE-4542-B1CF-2CD74E0C5D08}"/>
    <dgm:cxn modelId="{0700ED72-CF80-CD4E-94D8-26B4A5C253DC}" type="presOf" srcId="{A80C3099-E10E-4CC1-B063-02876BDFC523}" destId="{B44C2C10-3601-0748-8C24-A7E2E81E3897}" srcOrd="0" destOrd="0" presId="urn:microsoft.com/office/officeart/2008/layout/LinedList"/>
    <dgm:cxn modelId="{1330EC55-90EA-8440-A8AC-90A2F3480D73}" type="presOf" srcId="{1AEFC223-7A8B-44F6-A1DE-EE494A5E81FF}" destId="{3FDCB1BC-E103-474B-AFE9-A9CF743D9B0F}" srcOrd="0" destOrd="0" presId="urn:microsoft.com/office/officeart/2008/layout/LinedList"/>
    <dgm:cxn modelId="{7AEDA758-E1EC-4F46-AAE3-38D6AC7CA847}" srcId="{27DDAD0D-156B-4DEF-B0F2-A1BA0ECB5547}" destId="{44CDA5AE-1126-455B-BB0D-B794240A63F7}" srcOrd="4" destOrd="0" parTransId="{C9367250-0A26-41B7-AB28-70676336E956}" sibTransId="{9D40284B-4D96-451E-A35E-303B043DFCDB}"/>
    <dgm:cxn modelId="{C5C4F379-B2E1-4DF9-BDB2-312001FBAC72}" srcId="{27DDAD0D-156B-4DEF-B0F2-A1BA0ECB5547}" destId="{972A0B45-7EA4-49CF-9DA9-6E63382F6C9E}" srcOrd="1" destOrd="0" parTransId="{1F9544BC-BA66-44E6-9BBA-1BC0A6818A46}" sibTransId="{8112220B-8FEA-44C5-BDC2-3F7B22910492}"/>
    <dgm:cxn modelId="{7CC8F68F-78BD-2245-9075-F57BD9D83A05}" type="presOf" srcId="{8CE9A7D5-2BC7-4EE8-BD77-476B58CF17CA}" destId="{3561DAA3-22C1-FA49-A9CC-2E270C3DC245}" srcOrd="0" destOrd="0" presId="urn:microsoft.com/office/officeart/2008/layout/LinedList"/>
    <dgm:cxn modelId="{D4F2FEA0-5042-DF40-96EE-51E38A28D4A6}" type="presOf" srcId="{ACB95A67-E6DC-4779-B0DA-380B8F116B77}" destId="{6D13DEF5-D71D-C243-B4AE-B1F16642005C}" srcOrd="0" destOrd="0" presId="urn:microsoft.com/office/officeart/2008/layout/LinedList"/>
    <dgm:cxn modelId="{40F8CDC2-A382-4EA3-A673-8F79A2E3C173}" srcId="{27DDAD0D-156B-4DEF-B0F2-A1BA0ECB5547}" destId="{68346DD0-2CB8-4E73-A144-4DF3A1018F3B}" srcOrd="3" destOrd="0" parTransId="{CE630525-9AA3-40C5-A08A-23C4673D4715}" sibTransId="{66ED0EC2-0790-46B5-8EA2-5B61288C1905}"/>
    <dgm:cxn modelId="{E30386C5-6FF0-0A41-8CD1-983EA34E8717}" type="presOf" srcId="{68346DD0-2CB8-4E73-A144-4DF3A1018F3B}" destId="{99AF7F84-FA7F-CE4A-B77C-56FB15B3CED0}" srcOrd="0" destOrd="0" presId="urn:microsoft.com/office/officeart/2008/layout/LinedList"/>
    <dgm:cxn modelId="{4992E0D3-1330-4524-B5A5-73BD6E9CE317}" srcId="{27DDAD0D-156B-4DEF-B0F2-A1BA0ECB5547}" destId="{ACB95A67-E6DC-4779-B0DA-380B8F116B77}" srcOrd="0" destOrd="0" parTransId="{C12984F8-1AE3-4912-A1CB-34E01F068C1B}" sibTransId="{ECEE41B3-C2D4-42E4-AA05-6EEB799305A3}"/>
    <dgm:cxn modelId="{4F6429D4-01A8-A941-8CBB-2874D7C9606F}" type="presOf" srcId="{972A0B45-7EA4-49CF-9DA9-6E63382F6C9E}" destId="{319E21EC-D1C0-D140-9E42-38A490A0F751}" srcOrd="0" destOrd="0" presId="urn:microsoft.com/office/officeart/2008/layout/LinedList"/>
    <dgm:cxn modelId="{1226F9DE-09B5-2D41-9618-27C6EBD243EC}" type="presOf" srcId="{44CDA5AE-1126-455B-BB0D-B794240A63F7}" destId="{D77BFF2B-9109-9A47-979D-2EE05C107D33}" srcOrd="0" destOrd="0" presId="urn:microsoft.com/office/officeart/2008/layout/LinedList"/>
    <dgm:cxn modelId="{3E0933FC-F7C2-8D4A-A8BA-79845AFD94B3}" type="presOf" srcId="{27DDAD0D-156B-4DEF-B0F2-A1BA0ECB5547}" destId="{13B2CAB6-20E3-E54A-9A0F-71CB54E3C623}" srcOrd="0" destOrd="0" presId="urn:microsoft.com/office/officeart/2008/layout/LinedList"/>
    <dgm:cxn modelId="{5171E17A-20B8-E34D-B6CD-EFCE068993FA}" type="presParOf" srcId="{13B2CAB6-20E3-E54A-9A0F-71CB54E3C623}" destId="{4C02C2BD-BD7D-9440-AB96-A3D62093A67B}" srcOrd="0" destOrd="0" presId="urn:microsoft.com/office/officeart/2008/layout/LinedList"/>
    <dgm:cxn modelId="{EF350BE8-BB55-3742-96EE-EC56787A532B}" type="presParOf" srcId="{13B2CAB6-20E3-E54A-9A0F-71CB54E3C623}" destId="{835CAB48-CC88-AB4B-BB6B-9587FC7E1736}" srcOrd="1" destOrd="0" presId="urn:microsoft.com/office/officeart/2008/layout/LinedList"/>
    <dgm:cxn modelId="{EB3C6D8D-4F6D-F044-8867-25D567F184E7}" type="presParOf" srcId="{835CAB48-CC88-AB4B-BB6B-9587FC7E1736}" destId="{6D13DEF5-D71D-C243-B4AE-B1F16642005C}" srcOrd="0" destOrd="0" presId="urn:microsoft.com/office/officeart/2008/layout/LinedList"/>
    <dgm:cxn modelId="{F1C87A60-644E-5145-8E71-651800888EFB}" type="presParOf" srcId="{835CAB48-CC88-AB4B-BB6B-9587FC7E1736}" destId="{8217A5F2-494A-3345-B154-82979DC3E718}" srcOrd="1" destOrd="0" presId="urn:microsoft.com/office/officeart/2008/layout/LinedList"/>
    <dgm:cxn modelId="{4AA46DD7-8AD3-634B-A856-2C29B3037359}" type="presParOf" srcId="{13B2CAB6-20E3-E54A-9A0F-71CB54E3C623}" destId="{F3D9FE4E-21DF-2D49-80CB-C1C3CC5B7DEF}" srcOrd="2" destOrd="0" presId="urn:microsoft.com/office/officeart/2008/layout/LinedList"/>
    <dgm:cxn modelId="{CCF03931-803B-9541-9107-E219EA1F9B6F}" type="presParOf" srcId="{13B2CAB6-20E3-E54A-9A0F-71CB54E3C623}" destId="{3B0AA6E7-AE4E-4545-99D8-55DC9EF4E114}" srcOrd="3" destOrd="0" presId="urn:microsoft.com/office/officeart/2008/layout/LinedList"/>
    <dgm:cxn modelId="{FD08448F-AFB3-CD48-85D1-A5A96FA7C228}" type="presParOf" srcId="{3B0AA6E7-AE4E-4545-99D8-55DC9EF4E114}" destId="{319E21EC-D1C0-D140-9E42-38A490A0F751}" srcOrd="0" destOrd="0" presId="urn:microsoft.com/office/officeart/2008/layout/LinedList"/>
    <dgm:cxn modelId="{DBD30411-C3F3-3347-B47B-2A4455EBAC9C}" type="presParOf" srcId="{3B0AA6E7-AE4E-4545-99D8-55DC9EF4E114}" destId="{1C1DA060-1071-7F4D-9642-1EF858BBDAA2}" srcOrd="1" destOrd="0" presId="urn:microsoft.com/office/officeart/2008/layout/LinedList"/>
    <dgm:cxn modelId="{7DB73D92-4B04-FE47-88C9-C1B37CB9EC93}" type="presParOf" srcId="{13B2CAB6-20E3-E54A-9A0F-71CB54E3C623}" destId="{6CDB5C05-0D40-F64B-A0FC-0F324B134484}" srcOrd="4" destOrd="0" presId="urn:microsoft.com/office/officeart/2008/layout/LinedList"/>
    <dgm:cxn modelId="{7C53F986-DAEF-2E41-B020-A449312E8225}" type="presParOf" srcId="{13B2CAB6-20E3-E54A-9A0F-71CB54E3C623}" destId="{67F31DF0-6D61-F44E-A0B5-3F6EFCE13B4B}" srcOrd="5" destOrd="0" presId="urn:microsoft.com/office/officeart/2008/layout/LinedList"/>
    <dgm:cxn modelId="{7CD31EE2-7790-094F-8136-57B26D33E06C}" type="presParOf" srcId="{67F31DF0-6D61-F44E-A0B5-3F6EFCE13B4B}" destId="{98D72480-8B37-5842-B99A-ECCBFE30A58C}" srcOrd="0" destOrd="0" presId="urn:microsoft.com/office/officeart/2008/layout/LinedList"/>
    <dgm:cxn modelId="{099F7CFD-89C2-1640-B2F0-609731D48877}" type="presParOf" srcId="{67F31DF0-6D61-F44E-A0B5-3F6EFCE13B4B}" destId="{3770CF4F-3857-464C-9087-DD31629BBD50}" srcOrd="1" destOrd="0" presId="urn:microsoft.com/office/officeart/2008/layout/LinedList"/>
    <dgm:cxn modelId="{1236FAA8-AF6A-9A4A-9FD7-FD2F453238FC}" type="presParOf" srcId="{13B2CAB6-20E3-E54A-9A0F-71CB54E3C623}" destId="{7A79F5B2-BC7E-3F4F-A719-C8EDE743AF60}" srcOrd="6" destOrd="0" presId="urn:microsoft.com/office/officeart/2008/layout/LinedList"/>
    <dgm:cxn modelId="{5B71063F-A8CE-3740-A5FF-B68A6ACE264E}" type="presParOf" srcId="{13B2CAB6-20E3-E54A-9A0F-71CB54E3C623}" destId="{947FC765-CF61-364D-95F9-C07463DD2494}" srcOrd="7" destOrd="0" presId="urn:microsoft.com/office/officeart/2008/layout/LinedList"/>
    <dgm:cxn modelId="{4EB6EE19-8D76-0D42-A60A-5EC5AC510D33}" type="presParOf" srcId="{947FC765-CF61-364D-95F9-C07463DD2494}" destId="{99AF7F84-FA7F-CE4A-B77C-56FB15B3CED0}" srcOrd="0" destOrd="0" presId="urn:microsoft.com/office/officeart/2008/layout/LinedList"/>
    <dgm:cxn modelId="{9FA510BE-CFCB-F147-BC36-DF230BB04256}" type="presParOf" srcId="{947FC765-CF61-364D-95F9-C07463DD2494}" destId="{98A40C68-0929-A744-95F8-D59B9A7B223D}" srcOrd="1" destOrd="0" presId="urn:microsoft.com/office/officeart/2008/layout/LinedList"/>
    <dgm:cxn modelId="{67EC232D-A39F-1F43-A3ED-E638FD9D2FD5}" type="presParOf" srcId="{13B2CAB6-20E3-E54A-9A0F-71CB54E3C623}" destId="{1B3AE724-0EFD-AE42-A488-C532CDC3C825}" srcOrd="8" destOrd="0" presId="urn:microsoft.com/office/officeart/2008/layout/LinedList"/>
    <dgm:cxn modelId="{C88CF0CB-33FE-1B4F-B9B2-71E4E30CB80C}" type="presParOf" srcId="{13B2CAB6-20E3-E54A-9A0F-71CB54E3C623}" destId="{229485AB-75D2-4448-B01B-7214D261C3DB}" srcOrd="9" destOrd="0" presId="urn:microsoft.com/office/officeart/2008/layout/LinedList"/>
    <dgm:cxn modelId="{439B9130-59F1-604B-961E-C8211AD098C4}" type="presParOf" srcId="{229485AB-75D2-4448-B01B-7214D261C3DB}" destId="{D77BFF2B-9109-9A47-979D-2EE05C107D33}" srcOrd="0" destOrd="0" presId="urn:microsoft.com/office/officeart/2008/layout/LinedList"/>
    <dgm:cxn modelId="{07B23948-7C97-AF4C-ABE8-2FEC0DB53FCD}" type="presParOf" srcId="{229485AB-75D2-4448-B01B-7214D261C3DB}" destId="{582AEF67-F1C7-E346-AA7D-D3DDC35AD619}" srcOrd="1" destOrd="0" presId="urn:microsoft.com/office/officeart/2008/layout/LinedList"/>
    <dgm:cxn modelId="{1C2DD7C9-C7A5-C64A-83E7-1E75D9831F67}" type="presParOf" srcId="{13B2CAB6-20E3-E54A-9A0F-71CB54E3C623}" destId="{34081FD0-F0E3-6F4F-A674-A77513C10138}" srcOrd="10" destOrd="0" presId="urn:microsoft.com/office/officeart/2008/layout/LinedList"/>
    <dgm:cxn modelId="{AF24ECD7-1FF3-6E41-A021-1E6C259A9BBE}" type="presParOf" srcId="{13B2CAB6-20E3-E54A-9A0F-71CB54E3C623}" destId="{713BF490-06C7-DF4B-A3C0-F6BDAF7554D9}" srcOrd="11" destOrd="0" presId="urn:microsoft.com/office/officeart/2008/layout/LinedList"/>
    <dgm:cxn modelId="{66D25BD4-DFE5-1A42-8B40-13867F66B43D}" type="presParOf" srcId="{713BF490-06C7-DF4B-A3C0-F6BDAF7554D9}" destId="{3561DAA3-22C1-FA49-A9CC-2E270C3DC245}" srcOrd="0" destOrd="0" presId="urn:microsoft.com/office/officeart/2008/layout/LinedList"/>
    <dgm:cxn modelId="{7A6C7229-1E55-0B41-952E-06C8935E1764}" type="presParOf" srcId="{713BF490-06C7-DF4B-A3C0-F6BDAF7554D9}" destId="{9E9FED9D-3717-7C4A-9FD8-5F01A9A5B7BA}" srcOrd="1" destOrd="0" presId="urn:microsoft.com/office/officeart/2008/layout/LinedList"/>
    <dgm:cxn modelId="{28D758AD-593D-CF43-AC62-AC72FCF24BC0}" type="presParOf" srcId="{13B2CAB6-20E3-E54A-9A0F-71CB54E3C623}" destId="{E4C28515-7F09-A641-AA50-FBCEEED51C5D}" srcOrd="12" destOrd="0" presId="urn:microsoft.com/office/officeart/2008/layout/LinedList"/>
    <dgm:cxn modelId="{8CD91405-3EEF-DB43-8993-73673D77A9DD}" type="presParOf" srcId="{13B2CAB6-20E3-E54A-9A0F-71CB54E3C623}" destId="{7CD72F60-FA8F-E845-88CB-D6168174A3F7}" srcOrd="13" destOrd="0" presId="urn:microsoft.com/office/officeart/2008/layout/LinedList"/>
    <dgm:cxn modelId="{FDA24CBE-2A60-4E49-8DFF-4E3F0C628446}" type="presParOf" srcId="{7CD72F60-FA8F-E845-88CB-D6168174A3F7}" destId="{B44C2C10-3601-0748-8C24-A7E2E81E3897}" srcOrd="0" destOrd="0" presId="urn:microsoft.com/office/officeart/2008/layout/LinedList"/>
    <dgm:cxn modelId="{74E4AEB2-8A0B-D94D-A257-199B2570D94F}" type="presParOf" srcId="{7CD72F60-FA8F-E845-88CB-D6168174A3F7}" destId="{D550179D-BFFF-3149-A7C3-C392DB42E3AA}" srcOrd="1" destOrd="0" presId="urn:microsoft.com/office/officeart/2008/layout/LinedList"/>
    <dgm:cxn modelId="{CBA39C4E-9D63-844F-BC55-A2FB6AA38082}" type="presParOf" srcId="{13B2CAB6-20E3-E54A-9A0F-71CB54E3C623}" destId="{FC31885A-DBE0-1546-9903-DF8969F13BC9}" srcOrd="14" destOrd="0" presId="urn:microsoft.com/office/officeart/2008/layout/LinedList"/>
    <dgm:cxn modelId="{8EFFF7B8-9124-9C44-B579-BD6EB5982EC1}" type="presParOf" srcId="{13B2CAB6-20E3-E54A-9A0F-71CB54E3C623}" destId="{DF80080C-3B5E-4846-A0F9-6F2B10461E49}" srcOrd="15" destOrd="0" presId="urn:microsoft.com/office/officeart/2008/layout/LinedList"/>
    <dgm:cxn modelId="{DC8C4794-5997-B248-A271-07EE8662B43B}" type="presParOf" srcId="{DF80080C-3B5E-4846-A0F9-6F2B10461E49}" destId="{3FDCB1BC-E103-474B-AFE9-A9CF743D9B0F}" srcOrd="0" destOrd="0" presId="urn:microsoft.com/office/officeart/2008/layout/LinedList"/>
    <dgm:cxn modelId="{6BFF8572-0246-9748-A9AD-51D2C1422F9E}" type="presParOf" srcId="{DF80080C-3B5E-4846-A0F9-6F2B10461E49}" destId="{E5FB5243-12D8-DE48-BA6B-E9FBBAB08C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923F6B-D481-4C92-9F74-F6853F3E9D0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2F7FE5D-5F2A-4070-A87D-647B6255EC8A}">
      <dgm:prSet/>
      <dgm:spPr/>
      <dgm:t>
        <a:bodyPr/>
        <a:lstStyle/>
        <a:p>
          <a:r>
            <a:rPr lang="en-US"/>
            <a:t>Covid-19 has awakening mode for HE around the World about the possibilities internet and technology offers </a:t>
          </a:r>
        </a:p>
      </dgm:t>
    </dgm:pt>
    <dgm:pt modelId="{975BB79A-F572-455D-A9DE-7C2EB2B97C36}" type="parTrans" cxnId="{CFBB0844-FD16-4320-9FD9-BF46EF50FFCE}">
      <dgm:prSet/>
      <dgm:spPr/>
      <dgm:t>
        <a:bodyPr/>
        <a:lstStyle/>
        <a:p>
          <a:endParaRPr lang="en-US"/>
        </a:p>
      </dgm:t>
    </dgm:pt>
    <dgm:pt modelId="{1F6CF4D6-7C56-47E2-AB95-62CD7DE7917F}" type="sibTrans" cxnId="{CFBB0844-FD16-4320-9FD9-BF46EF50FFCE}">
      <dgm:prSet/>
      <dgm:spPr/>
      <dgm:t>
        <a:bodyPr/>
        <a:lstStyle/>
        <a:p>
          <a:endParaRPr lang="en-US"/>
        </a:p>
      </dgm:t>
    </dgm:pt>
    <dgm:pt modelId="{AC0BC9AD-A9BF-4145-BE83-C1470F1C387F}">
      <dgm:prSet/>
      <dgm:spPr/>
      <dgm:t>
        <a:bodyPr/>
        <a:lstStyle/>
        <a:p>
          <a:r>
            <a:rPr lang="en-US" dirty="0"/>
            <a:t>It also has created many obstacles – isolation, one-way communication </a:t>
          </a:r>
        </a:p>
      </dgm:t>
    </dgm:pt>
    <dgm:pt modelId="{AEF33316-A1DB-4506-B02E-CA5B1D9E0C48}" type="parTrans" cxnId="{CE700395-84C9-46AA-9A61-145B91B2E23A}">
      <dgm:prSet/>
      <dgm:spPr/>
      <dgm:t>
        <a:bodyPr/>
        <a:lstStyle/>
        <a:p>
          <a:endParaRPr lang="en-US"/>
        </a:p>
      </dgm:t>
    </dgm:pt>
    <dgm:pt modelId="{B88B63DD-F01D-4131-ADA0-AEC46F4DB016}" type="sibTrans" cxnId="{CE700395-84C9-46AA-9A61-145B91B2E23A}">
      <dgm:prSet/>
      <dgm:spPr/>
      <dgm:t>
        <a:bodyPr/>
        <a:lstStyle/>
        <a:p>
          <a:endParaRPr lang="en-US"/>
        </a:p>
      </dgm:t>
    </dgm:pt>
    <dgm:pt modelId="{EFE7B77C-82D9-496F-A616-249240ED73D1}">
      <dgm:prSet/>
      <dgm:spPr/>
      <dgm:t>
        <a:bodyPr/>
        <a:lstStyle/>
        <a:p>
          <a:r>
            <a:rPr lang="en-US"/>
            <a:t>Not all universities were ready to adapt quickly </a:t>
          </a:r>
        </a:p>
      </dgm:t>
    </dgm:pt>
    <dgm:pt modelId="{BE99C342-844A-44F4-9959-E972F4BAD649}" type="parTrans" cxnId="{2454C3AC-8150-4F97-B4D3-F44A29A6C99C}">
      <dgm:prSet/>
      <dgm:spPr/>
      <dgm:t>
        <a:bodyPr/>
        <a:lstStyle/>
        <a:p>
          <a:endParaRPr lang="en-US"/>
        </a:p>
      </dgm:t>
    </dgm:pt>
    <dgm:pt modelId="{CDB7863E-FE70-4EF9-9D06-5ECEA487D397}" type="sibTrans" cxnId="{2454C3AC-8150-4F97-B4D3-F44A29A6C99C}">
      <dgm:prSet/>
      <dgm:spPr/>
      <dgm:t>
        <a:bodyPr/>
        <a:lstStyle/>
        <a:p>
          <a:endParaRPr lang="en-US"/>
        </a:p>
      </dgm:t>
    </dgm:pt>
    <dgm:pt modelId="{568EF1F0-9548-45F4-82D7-A98C540B9753}">
      <dgm:prSet/>
      <dgm:spPr/>
      <dgm:t>
        <a:bodyPr/>
        <a:lstStyle/>
        <a:p>
          <a:r>
            <a:rPr lang="en-US"/>
            <a:t>Not all teachers and students were ready for massive online learning  </a:t>
          </a:r>
        </a:p>
      </dgm:t>
    </dgm:pt>
    <dgm:pt modelId="{F03662BA-649D-45E2-B712-D95CD2E5758F}" type="parTrans" cxnId="{A40B6F3E-513D-4C07-8AB1-B7938BEE6EC6}">
      <dgm:prSet/>
      <dgm:spPr/>
      <dgm:t>
        <a:bodyPr/>
        <a:lstStyle/>
        <a:p>
          <a:endParaRPr lang="en-US"/>
        </a:p>
      </dgm:t>
    </dgm:pt>
    <dgm:pt modelId="{BB929DE0-725E-4F19-8FD2-160633372DB7}" type="sibTrans" cxnId="{A40B6F3E-513D-4C07-8AB1-B7938BEE6EC6}">
      <dgm:prSet/>
      <dgm:spPr/>
      <dgm:t>
        <a:bodyPr/>
        <a:lstStyle/>
        <a:p>
          <a:endParaRPr lang="en-US"/>
        </a:p>
      </dgm:t>
    </dgm:pt>
    <dgm:pt modelId="{1BD66E0A-0014-9044-AA1D-23BD9C2A2EFF}" type="pres">
      <dgm:prSet presAssocID="{FD923F6B-D481-4C92-9F74-F6853F3E9D0D}" presName="vert0" presStyleCnt="0">
        <dgm:presLayoutVars>
          <dgm:dir/>
          <dgm:animOne val="branch"/>
          <dgm:animLvl val="lvl"/>
        </dgm:presLayoutVars>
      </dgm:prSet>
      <dgm:spPr/>
    </dgm:pt>
    <dgm:pt modelId="{63D3B0E5-FFB9-EB42-AB54-7C241A20CAD5}" type="pres">
      <dgm:prSet presAssocID="{A2F7FE5D-5F2A-4070-A87D-647B6255EC8A}" presName="thickLine" presStyleLbl="alignNode1" presStyleIdx="0" presStyleCnt="4"/>
      <dgm:spPr/>
    </dgm:pt>
    <dgm:pt modelId="{AAD58F9F-DA27-1040-9308-2D59D8E1DEE5}" type="pres">
      <dgm:prSet presAssocID="{A2F7FE5D-5F2A-4070-A87D-647B6255EC8A}" presName="horz1" presStyleCnt="0"/>
      <dgm:spPr/>
    </dgm:pt>
    <dgm:pt modelId="{B5F2070D-957A-2F46-BA3F-D1D5C126848F}" type="pres">
      <dgm:prSet presAssocID="{A2F7FE5D-5F2A-4070-A87D-647B6255EC8A}" presName="tx1" presStyleLbl="revTx" presStyleIdx="0" presStyleCnt="4"/>
      <dgm:spPr/>
    </dgm:pt>
    <dgm:pt modelId="{E8A197C5-91D5-D643-8912-64229401467B}" type="pres">
      <dgm:prSet presAssocID="{A2F7FE5D-5F2A-4070-A87D-647B6255EC8A}" presName="vert1" presStyleCnt="0"/>
      <dgm:spPr/>
    </dgm:pt>
    <dgm:pt modelId="{5825ED6E-139F-8247-8CDF-516959CA7091}" type="pres">
      <dgm:prSet presAssocID="{AC0BC9AD-A9BF-4145-BE83-C1470F1C387F}" presName="thickLine" presStyleLbl="alignNode1" presStyleIdx="1" presStyleCnt="4"/>
      <dgm:spPr/>
    </dgm:pt>
    <dgm:pt modelId="{EAF7B994-47BF-FD44-9672-C06556A123BE}" type="pres">
      <dgm:prSet presAssocID="{AC0BC9AD-A9BF-4145-BE83-C1470F1C387F}" presName="horz1" presStyleCnt="0"/>
      <dgm:spPr/>
    </dgm:pt>
    <dgm:pt modelId="{C186ADC9-59DF-6942-9E59-082BF21B9338}" type="pres">
      <dgm:prSet presAssocID="{AC0BC9AD-A9BF-4145-BE83-C1470F1C387F}" presName="tx1" presStyleLbl="revTx" presStyleIdx="1" presStyleCnt="4"/>
      <dgm:spPr/>
    </dgm:pt>
    <dgm:pt modelId="{CF2A1AF3-D4F6-9043-8DC8-D6BEFD198CB0}" type="pres">
      <dgm:prSet presAssocID="{AC0BC9AD-A9BF-4145-BE83-C1470F1C387F}" presName="vert1" presStyleCnt="0"/>
      <dgm:spPr/>
    </dgm:pt>
    <dgm:pt modelId="{BB18338E-6044-5B44-987C-160D573D278D}" type="pres">
      <dgm:prSet presAssocID="{EFE7B77C-82D9-496F-A616-249240ED73D1}" presName="thickLine" presStyleLbl="alignNode1" presStyleIdx="2" presStyleCnt="4"/>
      <dgm:spPr/>
    </dgm:pt>
    <dgm:pt modelId="{1670A1F4-3FB2-0C49-B7F2-452154AA5655}" type="pres">
      <dgm:prSet presAssocID="{EFE7B77C-82D9-496F-A616-249240ED73D1}" presName="horz1" presStyleCnt="0"/>
      <dgm:spPr/>
    </dgm:pt>
    <dgm:pt modelId="{236529AC-33CD-A244-B333-53DF044F984F}" type="pres">
      <dgm:prSet presAssocID="{EFE7B77C-82D9-496F-A616-249240ED73D1}" presName="tx1" presStyleLbl="revTx" presStyleIdx="2" presStyleCnt="4"/>
      <dgm:spPr/>
    </dgm:pt>
    <dgm:pt modelId="{A934BB9F-5B3B-FF41-A4F1-E2BCCAD92019}" type="pres">
      <dgm:prSet presAssocID="{EFE7B77C-82D9-496F-A616-249240ED73D1}" presName="vert1" presStyleCnt="0"/>
      <dgm:spPr/>
    </dgm:pt>
    <dgm:pt modelId="{1E826651-F419-0A4F-B1FB-100CE9B1B084}" type="pres">
      <dgm:prSet presAssocID="{568EF1F0-9548-45F4-82D7-A98C540B9753}" presName="thickLine" presStyleLbl="alignNode1" presStyleIdx="3" presStyleCnt="4"/>
      <dgm:spPr/>
    </dgm:pt>
    <dgm:pt modelId="{2C4189B1-E3C6-AC42-88D9-4BC8852806AF}" type="pres">
      <dgm:prSet presAssocID="{568EF1F0-9548-45F4-82D7-A98C540B9753}" presName="horz1" presStyleCnt="0"/>
      <dgm:spPr/>
    </dgm:pt>
    <dgm:pt modelId="{2595CE81-833F-4C4D-A3EB-B2A21A7DFBA6}" type="pres">
      <dgm:prSet presAssocID="{568EF1F0-9548-45F4-82D7-A98C540B9753}" presName="tx1" presStyleLbl="revTx" presStyleIdx="3" presStyleCnt="4"/>
      <dgm:spPr/>
    </dgm:pt>
    <dgm:pt modelId="{4B641664-84A7-8B4E-91CA-55037DF53856}" type="pres">
      <dgm:prSet presAssocID="{568EF1F0-9548-45F4-82D7-A98C540B9753}" presName="vert1" presStyleCnt="0"/>
      <dgm:spPr/>
    </dgm:pt>
  </dgm:ptLst>
  <dgm:cxnLst>
    <dgm:cxn modelId="{B0478D2A-85FA-BE41-9EBD-C8888624E4EA}" type="presOf" srcId="{FD923F6B-D481-4C92-9F74-F6853F3E9D0D}" destId="{1BD66E0A-0014-9044-AA1D-23BD9C2A2EFF}" srcOrd="0" destOrd="0" presId="urn:microsoft.com/office/officeart/2008/layout/LinedList"/>
    <dgm:cxn modelId="{84BEBC2A-6D90-3348-944C-6BC6716538BF}" type="presOf" srcId="{EFE7B77C-82D9-496F-A616-249240ED73D1}" destId="{236529AC-33CD-A244-B333-53DF044F984F}" srcOrd="0" destOrd="0" presId="urn:microsoft.com/office/officeart/2008/layout/LinedList"/>
    <dgm:cxn modelId="{A40B6F3E-513D-4C07-8AB1-B7938BEE6EC6}" srcId="{FD923F6B-D481-4C92-9F74-F6853F3E9D0D}" destId="{568EF1F0-9548-45F4-82D7-A98C540B9753}" srcOrd="3" destOrd="0" parTransId="{F03662BA-649D-45E2-B712-D95CD2E5758F}" sibTransId="{BB929DE0-725E-4F19-8FD2-160633372DB7}"/>
    <dgm:cxn modelId="{CFBB0844-FD16-4320-9FD9-BF46EF50FFCE}" srcId="{FD923F6B-D481-4C92-9F74-F6853F3E9D0D}" destId="{A2F7FE5D-5F2A-4070-A87D-647B6255EC8A}" srcOrd="0" destOrd="0" parTransId="{975BB79A-F572-455D-A9DE-7C2EB2B97C36}" sibTransId="{1F6CF4D6-7C56-47E2-AB95-62CD7DE7917F}"/>
    <dgm:cxn modelId="{48D9BD48-C682-2540-8C75-55735E9A53D1}" type="presOf" srcId="{AC0BC9AD-A9BF-4145-BE83-C1470F1C387F}" destId="{C186ADC9-59DF-6942-9E59-082BF21B9338}" srcOrd="0" destOrd="0" presId="urn:microsoft.com/office/officeart/2008/layout/LinedList"/>
    <dgm:cxn modelId="{CE700395-84C9-46AA-9A61-145B91B2E23A}" srcId="{FD923F6B-D481-4C92-9F74-F6853F3E9D0D}" destId="{AC0BC9AD-A9BF-4145-BE83-C1470F1C387F}" srcOrd="1" destOrd="0" parTransId="{AEF33316-A1DB-4506-B02E-CA5B1D9E0C48}" sibTransId="{B88B63DD-F01D-4131-ADA0-AEC46F4DB016}"/>
    <dgm:cxn modelId="{2454C3AC-8150-4F97-B4D3-F44A29A6C99C}" srcId="{FD923F6B-D481-4C92-9F74-F6853F3E9D0D}" destId="{EFE7B77C-82D9-496F-A616-249240ED73D1}" srcOrd="2" destOrd="0" parTransId="{BE99C342-844A-44F4-9959-E972F4BAD649}" sibTransId="{CDB7863E-FE70-4EF9-9D06-5ECEA487D397}"/>
    <dgm:cxn modelId="{D41656AE-D361-9847-ABE8-BCCF2275AFC6}" type="presOf" srcId="{568EF1F0-9548-45F4-82D7-A98C540B9753}" destId="{2595CE81-833F-4C4D-A3EB-B2A21A7DFBA6}" srcOrd="0" destOrd="0" presId="urn:microsoft.com/office/officeart/2008/layout/LinedList"/>
    <dgm:cxn modelId="{BFD15AB7-8C74-BC40-8967-73F2E3C9ED93}" type="presOf" srcId="{A2F7FE5D-5F2A-4070-A87D-647B6255EC8A}" destId="{B5F2070D-957A-2F46-BA3F-D1D5C126848F}" srcOrd="0" destOrd="0" presId="urn:microsoft.com/office/officeart/2008/layout/LinedList"/>
    <dgm:cxn modelId="{F58ABF65-1DF3-C54D-A15E-086230508980}" type="presParOf" srcId="{1BD66E0A-0014-9044-AA1D-23BD9C2A2EFF}" destId="{63D3B0E5-FFB9-EB42-AB54-7C241A20CAD5}" srcOrd="0" destOrd="0" presId="urn:microsoft.com/office/officeart/2008/layout/LinedList"/>
    <dgm:cxn modelId="{1237EAB5-3892-0347-BBB5-6082C5B9E83E}" type="presParOf" srcId="{1BD66E0A-0014-9044-AA1D-23BD9C2A2EFF}" destId="{AAD58F9F-DA27-1040-9308-2D59D8E1DEE5}" srcOrd="1" destOrd="0" presId="urn:microsoft.com/office/officeart/2008/layout/LinedList"/>
    <dgm:cxn modelId="{77BB738E-1BA8-684B-A8D3-76CEE4831117}" type="presParOf" srcId="{AAD58F9F-DA27-1040-9308-2D59D8E1DEE5}" destId="{B5F2070D-957A-2F46-BA3F-D1D5C126848F}" srcOrd="0" destOrd="0" presId="urn:microsoft.com/office/officeart/2008/layout/LinedList"/>
    <dgm:cxn modelId="{FE81E840-EAAB-D448-B2F4-D237DEC1ABE7}" type="presParOf" srcId="{AAD58F9F-DA27-1040-9308-2D59D8E1DEE5}" destId="{E8A197C5-91D5-D643-8912-64229401467B}" srcOrd="1" destOrd="0" presId="urn:microsoft.com/office/officeart/2008/layout/LinedList"/>
    <dgm:cxn modelId="{53527860-226B-0748-A936-2FA3D5AE8E8D}" type="presParOf" srcId="{1BD66E0A-0014-9044-AA1D-23BD9C2A2EFF}" destId="{5825ED6E-139F-8247-8CDF-516959CA7091}" srcOrd="2" destOrd="0" presId="urn:microsoft.com/office/officeart/2008/layout/LinedList"/>
    <dgm:cxn modelId="{ACCAA2BA-DA2E-3746-8AF2-643AAF6F7E68}" type="presParOf" srcId="{1BD66E0A-0014-9044-AA1D-23BD9C2A2EFF}" destId="{EAF7B994-47BF-FD44-9672-C06556A123BE}" srcOrd="3" destOrd="0" presId="urn:microsoft.com/office/officeart/2008/layout/LinedList"/>
    <dgm:cxn modelId="{12B0B70F-822A-2E46-9F04-D02B52BD9F8A}" type="presParOf" srcId="{EAF7B994-47BF-FD44-9672-C06556A123BE}" destId="{C186ADC9-59DF-6942-9E59-082BF21B9338}" srcOrd="0" destOrd="0" presId="urn:microsoft.com/office/officeart/2008/layout/LinedList"/>
    <dgm:cxn modelId="{A007A8A7-3F40-D244-9214-28565224EB39}" type="presParOf" srcId="{EAF7B994-47BF-FD44-9672-C06556A123BE}" destId="{CF2A1AF3-D4F6-9043-8DC8-D6BEFD198CB0}" srcOrd="1" destOrd="0" presId="urn:microsoft.com/office/officeart/2008/layout/LinedList"/>
    <dgm:cxn modelId="{1ACB2371-A44C-CB4B-BE49-4C17D3CA7583}" type="presParOf" srcId="{1BD66E0A-0014-9044-AA1D-23BD9C2A2EFF}" destId="{BB18338E-6044-5B44-987C-160D573D278D}" srcOrd="4" destOrd="0" presId="urn:microsoft.com/office/officeart/2008/layout/LinedList"/>
    <dgm:cxn modelId="{A9200362-D7B7-F84E-AA15-C199133AFF60}" type="presParOf" srcId="{1BD66E0A-0014-9044-AA1D-23BD9C2A2EFF}" destId="{1670A1F4-3FB2-0C49-B7F2-452154AA5655}" srcOrd="5" destOrd="0" presId="urn:microsoft.com/office/officeart/2008/layout/LinedList"/>
    <dgm:cxn modelId="{F4D9E998-38E1-4F49-A1F6-61621B83C812}" type="presParOf" srcId="{1670A1F4-3FB2-0C49-B7F2-452154AA5655}" destId="{236529AC-33CD-A244-B333-53DF044F984F}" srcOrd="0" destOrd="0" presId="urn:microsoft.com/office/officeart/2008/layout/LinedList"/>
    <dgm:cxn modelId="{98B1778B-46A5-8F47-9055-B73099FC1AED}" type="presParOf" srcId="{1670A1F4-3FB2-0C49-B7F2-452154AA5655}" destId="{A934BB9F-5B3B-FF41-A4F1-E2BCCAD92019}" srcOrd="1" destOrd="0" presId="urn:microsoft.com/office/officeart/2008/layout/LinedList"/>
    <dgm:cxn modelId="{92F3672E-ED12-4F4F-8233-0AA6E74478C7}" type="presParOf" srcId="{1BD66E0A-0014-9044-AA1D-23BD9C2A2EFF}" destId="{1E826651-F419-0A4F-B1FB-100CE9B1B084}" srcOrd="6" destOrd="0" presId="urn:microsoft.com/office/officeart/2008/layout/LinedList"/>
    <dgm:cxn modelId="{73751AAC-D6AB-0F42-B6B0-AF54572A6E71}" type="presParOf" srcId="{1BD66E0A-0014-9044-AA1D-23BD9C2A2EFF}" destId="{2C4189B1-E3C6-AC42-88D9-4BC8852806AF}" srcOrd="7" destOrd="0" presId="urn:microsoft.com/office/officeart/2008/layout/LinedList"/>
    <dgm:cxn modelId="{B05C4A6A-8FE6-C04F-AAA9-E204CB330F43}" type="presParOf" srcId="{2C4189B1-E3C6-AC42-88D9-4BC8852806AF}" destId="{2595CE81-833F-4C4D-A3EB-B2A21A7DFBA6}" srcOrd="0" destOrd="0" presId="urn:microsoft.com/office/officeart/2008/layout/LinedList"/>
    <dgm:cxn modelId="{C278C32C-7A33-6348-B826-EDAB7FE82AFA}" type="presParOf" srcId="{2C4189B1-E3C6-AC42-88D9-4BC8852806AF}" destId="{4B641664-84A7-8B4E-91CA-55037DF538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FE05C0-D335-43F2-A40D-27232213546A}" type="doc">
      <dgm:prSet loTypeId="urn:microsoft.com/office/officeart/2018/5/layout/IconLeafLabelList" loCatId="icon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94AEAA-0570-47FD-914B-A7BAB242CC8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Support resources easily available </a:t>
          </a:r>
        </a:p>
      </dgm:t>
    </dgm:pt>
    <dgm:pt modelId="{BAD0AFB3-2CD8-4516-A56C-7ED640CB2878}" type="parTrans" cxnId="{356E7DB7-BB54-4EF7-9C43-D564E4F42E93}">
      <dgm:prSet/>
      <dgm:spPr/>
      <dgm:t>
        <a:bodyPr/>
        <a:lstStyle/>
        <a:p>
          <a:endParaRPr lang="en-US"/>
        </a:p>
      </dgm:t>
    </dgm:pt>
    <dgm:pt modelId="{7B8A5DD9-034C-4802-B428-9553F1E36E9C}" type="sibTrans" cxnId="{356E7DB7-BB54-4EF7-9C43-D564E4F42E93}">
      <dgm:prSet/>
      <dgm:spPr/>
      <dgm:t>
        <a:bodyPr/>
        <a:lstStyle/>
        <a:p>
          <a:endParaRPr lang="en-US"/>
        </a:p>
      </dgm:t>
    </dgm:pt>
    <dgm:pt modelId="{147A8E16-3E5F-43CC-BCC0-1DE25A01CE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Training and development opportunities</a:t>
          </a:r>
        </a:p>
      </dgm:t>
    </dgm:pt>
    <dgm:pt modelId="{0375E6BF-97E4-4717-A0F0-1E331F3BBF80}" type="parTrans" cxnId="{47FC0D41-3F3F-4C13-8558-4A6DDBC58E7B}">
      <dgm:prSet/>
      <dgm:spPr/>
      <dgm:t>
        <a:bodyPr/>
        <a:lstStyle/>
        <a:p>
          <a:endParaRPr lang="en-US"/>
        </a:p>
      </dgm:t>
    </dgm:pt>
    <dgm:pt modelId="{38BE8E91-D862-499E-A708-152CA2AA4C67}" type="sibTrans" cxnId="{47FC0D41-3F3F-4C13-8558-4A6DDBC58E7B}">
      <dgm:prSet/>
      <dgm:spPr/>
      <dgm:t>
        <a:bodyPr/>
        <a:lstStyle/>
        <a:p>
          <a:endParaRPr lang="en-US"/>
        </a:p>
      </dgm:t>
    </dgm:pt>
    <dgm:pt modelId="{7083F5DC-068E-46C4-903E-10B90717C4A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Regular discussions of the issues with other colleagues</a:t>
          </a:r>
        </a:p>
      </dgm:t>
    </dgm:pt>
    <dgm:pt modelId="{9561D0EC-C780-4651-B56C-8415329A41B7}" type="parTrans" cxnId="{9EF414C8-2F86-4D45-B075-EE94C591E932}">
      <dgm:prSet/>
      <dgm:spPr/>
      <dgm:t>
        <a:bodyPr/>
        <a:lstStyle/>
        <a:p>
          <a:endParaRPr lang="en-US"/>
        </a:p>
      </dgm:t>
    </dgm:pt>
    <dgm:pt modelId="{429604FF-89C3-47D0-AE9B-2781F73BCD54}" type="sibTrans" cxnId="{9EF414C8-2F86-4D45-B075-EE94C591E932}">
      <dgm:prSet/>
      <dgm:spPr/>
      <dgm:t>
        <a:bodyPr/>
        <a:lstStyle/>
        <a:p>
          <a:endParaRPr lang="en-US"/>
        </a:p>
      </dgm:t>
    </dgm:pt>
    <dgm:pt modelId="{28642A4B-2507-45A9-B978-DA8CD229A32B}" type="pres">
      <dgm:prSet presAssocID="{C8FE05C0-D335-43F2-A40D-27232213546A}" presName="root" presStyleCnt="0">
        <dgm:presLayoutVars>
          <dgm:dir/>
          <dgm:resizeHandles val="exact"/>
        </dgm:presLayoutVars>
      </dgm:prSet>
      <dgm:spPr/>
    </dgm:pt>
    <dgm:pt modelId="{65EDCCD2-FCEC-484E-8681-FE0475FDA9FB}" type="pres">
      <dgm:prSet presAssocID="{A994AEAA-0570-47FD-914B-A7BAB242CC8D}" presName="compNode" presStyleCnt="0"/>
      <dgm:spPr/>
    </dgm:pt>
    <dgm:pt modelId="{23E4B548-7E3C-4614-9814-C09D19BB39FE}" type="pres">
      <dgm:prSet presAssocID="{A994AEAA-0570-47FD-914B-A7BAB242CC8D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09785BB2-FFD1-447F-BB72-4BDBAED7F256}" type="pres">
      <dgm:prSet presAssocID="{A994AEAA-0570-47FD-914B-A7BAB242CC8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EDF4A104-77F4-4E9E-AA6D-AE78AFFD1006}" type="pres">
      <dgm:prSet presAssocID="{A994AEAA-0570-47FD-914B-A7BAB242CC8D}" presName="spaceRect" presStyleCnt="0"/>
      <dgm:spPr/>
    </dgm:pt>
    <dgm:pt modelId="{50121429-6C0D-4777-85E6-8AFFC0D9F531}" type="pres">
      <dgm:prSet presAssocID="{A994AEAA-0570-47FD-914B-A7BAB242CC8D}" presName="textRect" presStyleLbl="revTx" presStyleIdx="0" presStyleCnt="3">
        <dgm:presLayoutVars>
          <dgm:chMax val="1"/>
          <dgm:chPref val="1"/>
        </dgm:presLayoutVars>
      </dgm:prSet>
      <dgm:spPr/>
    </dgm:pt>
    <dgm:pt modelId="{B2ADF1C9-AE9C-4225-9192-35C74C96D106}" type="pres">
      <dgm:prSet presAssocID="{7B8A5DD9-034C-4802-B428-9553F1E36E9C}" presName="sibTrans" presStyleCnt="0"/>
      <dgm:spPr/>
    </dgm:pt>
    <dgm:pt modelId="{E8B37946-4B51-4902-964D-822A74CBB3C6}" type="pres">
      <dgm:prSet presAssocID="{147A8E16-3E5F-43CC-BCC0-1DE25A01CEB2}" presName="compNode" presStyleCnt="0"/>
      <dgm:spPr/>
    </dgm:pt>
    <dgm:pt modelId="{E69C42F3-20C5-40A8-A949-708DBDA6FAFE}" type="pres">
      <dgm:prSet presAssocID="{147A8E16-3E5F-43CC-BCC0-1DE25A01CEB2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A6B0E337-A86F-4A16-B0A1-06E62820F5FC}" type="pres">
      <dgm:prSet presAssocID="{147A8E16-3E5F-43CC-BCC0-1DE25A01CEB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64DF9F35-BF80-423C-B34E-865340B3CB96}" type="pres">
      <dgm:prSet presAssocID="{147A8E16-3E5F-43CC-BCC0-1DE25A01CEB2}" presName="spaceRect" presStyleCnt="0"/>
      <dgm:spPr/>
    </dgm:pt>
    <dgm:pt modelId="{F048FE1F-CBBA-498F-8DDB-0BC5545AB15A}" type="pres">
      <dgm:prSet presAssocID="{147A8E16-3E5F-43CC-BCC0-1DE25A01CEB2}" presName="textRect" presStyleLbl="revTx" presStyleIdx="1" presStyleCnt="3">
        <dgm:presLayoutVars>
          <dgm:chMax val="1"/>
          <dgm:chPref val="1"/>
        </dgm:presLayoutVars>
      </dgm:prSet>
      <dgm:spPr/>
    </dgm:pt>
    <dgm:pt modelId="{8C562DB7-C16B-4AFE-9305-13856FAAA08C}" type="pres">
      <dgm:prSet presAssocID="{38BE8E91-D862-499E-A708-152CA2AA4C67}" presName="sibTrans" presStyleCnt="0"/>
      <dgm:spPr/>
    </dgm:pt>
    <dgm:pt modelId="{538BAC7F-CCD3-48C8-9452-BD5835BD8282}" type="pres">
      <dgm:prSet presAssocID="{7083F5DC-068E-46C4-903E-10B90717C4A0}" presName="compNode" presStyleCnt="0"/>
      <dgm:spPr/>
    </dgm:pt>
    <dgm:pt modelId="{A9385CC1-62AA-46A2-AE00-35BE80451831}" type="pres">
      <dgm:prSet presAssocID="{7083F5DC-068E-46C4-903E-10B90717C4A0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21D6BCC-0DD4-4792-A353-A1827C974C8D}" type="pres">
      <dgm:prSet presAssocID="{7083F5DC-068E-46C4-903E-10B90717C4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615EA29-AADE-458B-9C5B-380B1DB6A22B}" type="pres">
      <dgm:prSet presAssocID="{7083F5DC-068E-46C4-903E-10B90717C4A0}" presName="spaceRect" presStyleCnt="0"/>
      <dgm:spPr/>
    </dgm:pt>
    <dgm:pt modelId="{B242E2D9-183A-4FFD-9F82-A570A2FABFC9}" type="pres">
      <dgm:prSet presAssocID="{7083F5DC-068E-46C4-903E-10B90717C4A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7FC0D41-3F3F-4C13-8558-4A6DDBC58E7B}" srcId="{C8FE05C0-D335-43F2-A40D-27232213546A}" destId="{147A8E16-3E5F-43CC-BCC0-1DE25A01CEB2}" srcOrd="1" destOrd="0" parTransId="{0375E6BF-97E4-4717-A0F0-1E331F3BBF80}" sibTransId="{38BE8E91-D862-499E-A708-152CA2AA4C67}"/>
    <dgm:cxn modelId="{41BFEC55-B064-4549-A72A-0DB47CE1DDEA}" type="presOf" srcId="{A994AEAA-0570-47FD-914B-A7BAB242CC8D}" destId="{50121429-6C0D-4777-85E6-8AFFC0D9F531}" srcOrd="0" destOrd="0" presId="urn:microsoft.com/office/officeart/2018/5/layout/IconLeafLabelList"/>
    <dgm:cxn modelId="{7CF2B382-06A1-4BF1-B286-2E9313DC0EB4}" type="presOf" srcId="{7083F5DC-068E-46C4-903E-10B90717C4A0}" destId="{B242E2D9-183A-4FFD-9F82-A570A2FABFC9}" srcOrd="0" destOrd="0" presId="urn:microsoft.com/office/officeart/2018/5/layout/IconLeafLabelList"/>
    <dgm:cxn modelId="{5E0F69A0-6E28-4ABA-8CB9-F80F4260FFC1}" type="presOf" srcId="{147A8E16-3E5F-43CC-BCC0-1DE25A01CEB2}" destId="{F048FE1F-CBBA-498F-8DDB-0BC5545AB15A}" srcOrd="0" destOrd="0" presId="urn:microsoft.com/office/officeart/2018/5/layout/IconLeafLabelList"/>
    <dgm:cxn modelId="{356E7DB7-BB54-4EF7-9C43-D564E4F42E93}" srcId="{C8FE05C0-D335-43F2-A40D-27232213546A}" destId="{A994AEAA-0570-47FD-914B-A7BAB242CC8D}" srcOrd="0" destOrd="0" parTransId="{BAD0AFB3-2CD8-4516-A56C-7ED640CB2878}" sibTransId="{7B8A5DD9-034C-4802-B428-9553F1E36E9C}"/>
    <dgm:cxn modelId="{9EF414C8-2F86-4D45-B075-EE94C591E932}" srcId="{C8FE05C0-D335-43F2-A40D-27232213546A}" destId="{7083F5DC-068E-46C4-903E-10B90717C4A0}" srcOrd="2" destOrd="0" parTransId="{9561D0EC-C780-4651-B56C-8415329A41B7}" sibTransId="{429604FF-89C3-47D0-AE9B-2781F73BCD54}"/>
    <dgm:cxn modelId="{7A9198E8-38DE-4131-805B-9144A927D63B}" type="presOf" srcId="{C8FE05C0-D335-43F2-A40D-27232213546A}" destId="{28642A4B-2507-45A9-B978-DA8CD229A32B}" srcOrd="0" destOrd="0" presId="urn:microsoft.com/office/officeart/2018/5/layout/IconLeafLabelList"/>
    <dgm:cxn modelId="{40002C66-CCCF-4C43-A3D5-C4B09CF15CCC}" type="presParOf" srcId="{28642A4B-2507-45A9-B978-DA8CD229A32B}" destId="{65EDCCD2-FCEC-484E-8681-FE0475FDA9FB}" srcOrd="0" destOrd="0" presId="urn:microsoft.com/office/officeart/2018/5/layout/IconLeafLabelList"/>
    <dgm:cxn modelId="{0E6462DB-5EAA-4D97-818F-183A7E22D3FF}" type="presParOf" srcId="{65EDCCD2-FCEC-484E-8681-FE0475FDA9FB}" destId="{23E4B548-7E3C-4614-9814-C09D19BB39FE}" srcOrd="0" destOrd="0" presId="urn:microsoft.com/office/officeart/2018/5/layout/IconLeafLabelList"/>
    <dgm:cxn modelId="{A0931410-84D0-4DDD-8F98-971C55BDA998}" type="presParOf" srcId="{65EDCCD2-FCEC-484E-8681-FE0475FDA9FB}" destId="{09785BB2-FFD1-447F-BB72-4BDBAED7F256}" srcOrd="1" destOrd="0" presId="urn:microsoft.com/office/officeart/2018/5/layout/IconLeafLabelList"/>
    <dgm:cxn modelId="{C80B035B-98DB-458E-B88A-9827A8DBBA7A}" type="presParOf" srcId="{65EDCCD2-FCEC-484E-8681-FE0475FDA9FB}" destId="{EDF4A104-77F4-4E9E-AA6D-AE78AFFD1006}" srcOrd="2" destOrd="0" presId="urn:microsoft.com/office/officeart/2018/5/layout/IconLeafLabelList"/>
    <dgm:cxn modelId="{3EE425B4-5892-4FF9-A2DB-690A0C1244B2}" type="presParOf" srcId="{65EDCCD2-FCEC-484E-8681-FE0475FDA9FB}" destId="{50121429-6C0D-4777-85E6-8AFFC0D9F531}" srcOrd="3" destOrd="0" presId="urn:microsoft.com/office/officeart/2018/5/layout/IconLeafLabelList"/>
    <dgm:cxn modelId="{7FAEA320-8D2D-4F0B-9D58-8CDC2D492E8D}" type="presParOf" srcId="{28642A4B-2507-45A9-B978-DA8CD229A32B}" destId="{B2ADF1C9-AE9C-4225-9192-35C74C96D106}" srcOrd="1" destOrd="0" presId="urn:microsoft.com/office/officeart/2018/5/layout/IconLeafLabelList"/>
    <dgm:cxn modelId="{4C1A72F4-86F4-4EDA-92FB-050A4B0CC989}" type="presParOf" srcId="{28642A4B-2507-45A9-B978-DA8CD229A32B}" destId="{E8B37946-4B51-4902-964D-822A74CBB3C6}" srcOrd="2" destOrd="0" presId="urn:microsoft.com/office/officeart/2018/5/layout/IconLeafLabelList"/>
    <dgm:cxn modelId="{F1624429-4C4C-4CEA-911F-5CAD2B12506B}" type="presParOf" srcId="{E8B37946-4B51-4902-964D-822A74CBB3C6}" destId="{E69C42F3-20C5-40A8-A949-708DBDA6FAFE}" srcOrd="0" destOrd="0" presId="urn:microsoft.com/office/officeart/2018/5/layout/IconLeafLabelList"/>
    <dgm:cxn modelId="{E5B72F91-1A5C-4577-8F74-3E067D2EA5DE}" type="presParOf" srcId="{E8B37946-4B51-4902-964D-822A74CBB3C6}" destId="{A6B0E337-A86F-4A16-B0A1-06E62820F5FC}" srcOrd="1" destOrd="0" presId="urn:microsoft.com/office/officeart/2018/5/layout/IconLeafLabelList"/>
    <dgm:cxn modelId="{BBF1E65D-F527-4E14-9FCF-8F47177C4CF3}" type="presParOf" srcId="{E8B37946-4B51-4902-964D-822A74CBB3C6}" destId="{64DF9F35-BF80-423C-B34E-865340B3CB96}" srcOrd="2" destOrd="0" presId="urn:microsoft.com/office/officeart/2018/5/layout/IconLeafLabelList"/>
    <dgm:cxn modelId="{20887B38-AFA2-4E57-9ABE-D38FD0F4904F}" type="presParOf" srcId="{E8B37946-4B51-4902-964D-822A74CBB3C6}" destId="{F048FE1F-CBBA-498F-8DDB-0BC5545AB15A}" srcOrd="3" destOrd="0" presId="urn:microsoft.com/office/officeart/2018/5/layout/IconLeafLabelList"/>
    <dgm:cxn modelId="{91E330EE-1129-4C12-9755-44872F3C4598}" type="presParOf" srcId="{28642A4B-2507-45A9-B978-DA8CD229A32B}" destId="{8C562DB7-C16B-4AFE-9305-13856FAAA08C}" srcOrd="3" destOrd="0" presId="urn:microsoft.com/office/officeart/2018/5/layout/IconLeafLabelList"/>
    <dgm:cxn modelId="{D751D8C8-08DE-4F6F-9627-FB3B5203F9AA}" type="presParOf" srcId="{28642A4B-2507-45A9-B978-DA8CD229A32B}" destId="{538BAC7F-CCD3-48C8-9452-BD5835BD8282}" srcOrd="4" destOrd="0" presId="urn:microsoft.com/office/officeart/2018/5/layout/IconLeafLabelList"/>
    <dgm:cxn modelId="{C4A7A108-A07D-42C3-9D19-883795864593}" type="presParOf" srcId="{538BAC7F-CCD3-48C8-9452-BD5835BD8282}" destId="{A9385CC1-62AA-46A2-AE00-35BE80451831}" srcOrd="0" destOrd="0" presId="urn:microsoft.com/office/officeart/2018/5/layout/IconLeafLabelList"/>
    <dgm:cxn modelId="{0B1AC34D-1E44-419A-B944-8BB555520CF9}" type="presParOf" srcId="{538BAC7F-CCD3-48C8-9452-BD5835BD8282}" destId="{521D6BCC-0DD4-4792-A353-A1827C974C8D}" srcOrd="1" destOrd="0" presId="urn:microsoft.com/office/officeart/2018/5/layout/IconLeafLabelList"/>
    <dgm:cxn modelId="{EBFACEE4-277A-4D11-9111-F443BE9B7993}" type="presParOf" srcId="{538BAC7F-CCD3-48C8-9452-BD5835BD8282}" destId="{2615EA29-AADE-458B-9C5B-380B1DB6A22B}" srcOrd="2" destOrd="0" presId="urn:microsoft.com/office/officeart/2018/5/layout/IconLeafLabelList"/>
    <dgm:cxn modelId="{C7DF5D6E-0887-48EC-8E72-76857F5CF532}" type="presParOf" srcId="{538BAC7F-CCD3-48C8-9452-BD5835BD8282}" destId="{B242E2D9-183A-4FFD-9F82-A570A2FABFC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02C2BD-BD7D-9440-AB96-A3D62093A67B}">
      <dsp:nvSpPr>
        <dsp:cNvPr id="0" name=""/>
        <dsp:cNvSpPr/>
      </dsp:nvSpPr>
      <dsp:spPr>
        <a:xfrm>
          <a:off x="0" y="0"/>
          <a:ext cx="732975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3DEF5-D71D-C243-B4AE-B1F16642005C}">
      <dsp:nvSpPr>
        <dsp:cNvPr id="0" name=""/>
        <dsp:cNvSpPr/>
      </dsp:nvSpPr>
      <dsp:spPr>
        <a:xfrm>
          <a:off x="0" y="0"/>
          <a:ext cx="7329758" cy="455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1. Who am I? </a:t>
          </a:r>
        </a:p>
      </dsp:txBody>
      <dsp:txXfrm>
        <a:off x="0" y="0"/>
        <a:ext cx="7329758" cy="455643"/>
      </dsp:txXfrm>
    </dsp:sp>
    <dsp:sp modelId="{F3D9FE4E-21DF-2D49-80CB-C1C3CC5B7DEF}">
      <dsp:nvSpPr>
        <dsp:cNvPr id="0" name=""/>
        <dsp:cNvSpPr/>
      </dsp:nvSpPr>
      <dsp:spPr>
        <a:xfrm>
          <a:off x="0" y="455643"/>
          <a:ext cx="732975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E21EC-D1C0-D140-9E42-38A490A0F751}">
      <dsp:nvSpPr>
        <dsp:cNvPr id="0" name=""/>
        <dsp:cNvSpPr/>
      </dsp:nvSpPr>
      <dsp:spPr>
        <a:xfrm>
          <a:off x="0" y="455643"/>
          <a:ext cx="7329758" cy="455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2. Introduction </a:t>
          </a:r>
        </a:p>
      </dsp:txBody>
      <dsp:txXfrm>
        <a:off x="0" y="455643"/>
        <a:ext cx="7329758" cy="455643"/>
      </dsp:txXfrm>
    </dsp:sp>
    <dsp:sp modelId="{6CDB5C05-0D40-F64B-A0FC-0F324B134484}">
      <dsp:nvSpPr>
        <dsp:cNvPr id="0" name=""/>
        <dsp:cNvSpPr/>
      </dsp:nvSpPr>
      <dsp:spPr>
        <a:xfrm>
          <a:off x="0" y="911287"/>
          <a:ext cx="732975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72480-8B37-5842-B99A-ECCBFE30A58C}">
      <dsp:nvSpPr>
        <dsp:cNvPr id="0" name=""/>
        <dsp:cNvSpPr/>
      </dsp:nvSpPr>
      <dsp:spPr>
        <a:xfrm>
          <a:off x="0" y="911287"/>
          <a:ext cx="7329758" cy="455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3. Importance of communication in online learning </a:t>
          </a:r>
        </a:p>
      </dsp:txBody>
      <dsp:txXfrm>
        <a:off x="0" y="911287"/>
        <a:ext cx="7329758" cy="455643"/>
      </dsp:txXfrm>
    </dsp:sp>
    <dsp:sp modelId="{7A79F5B2-BC7E-3F4F-A719-C8EDE743AF60}">
      <dsp:nvSpPr>
        <dsp:cNvPr id="0" name=""/>
        <dsp:cNvSpPr/>
      </dsp:nvSpPr>
      <dsp:spPr>
        <a:xfrm>
          <a:off x="0" y="1366930"/>
          <a:ext cx="732975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F7F84-FA7F-CE4A-B77C-56FB15B3CED0}">
      <dsp:nvSpPr>
        <dsp:cNvPr id="0" name=""/>
        <dsp:cNvSpPr/>
      </dsp:nvSpPr>
      <dsp:spPr>
        <a:xfrm>
          <a:off x="0" y="1366930"/>
          <a:ext cx="7329758" cy="455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3. Impact of an online communication </a:t>
          </a:r>
        </a:p>
      </dsp:txBody>
      <dsp:txXfrm>
        <a:off x="0" y="1366930"/>
        <a:ext cx="7329758" cy="455643"/>
      </dsp:txXfrm>
    </dsp:sp>
    <dsp:sp modelId="{1B3AE724-0EFD-AE42-A488-C532CDC3C825}">
      <dsp:nvSpPr>
        <dsp:cNvPr id="0" name=""/>
        <dsp:cNvSpPr/>
      </dsp:nvSpPr>
      <dsp:spPr>
        <a:xfrm>
          <a:off x="0" y="1822574"/>
          <a:ext cx="732975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BFF2B-9109-9A47-979D-2EE05C107D33}">
      <dsp:nvSpPr>
        <dsp:cNvPr id="0" name=""/>
        <dsp:cNvSpPr/>
      </dsp:nvSpPr>
      <dsp:spPr>
        <a:xfrm>
          <a:off x="0" y="1822574"/>
          <a:ext cx="7329758" cy="455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4. Students’ variable </a:t>
          </a:r>
        </a:p>
      </dsp:txBody>
      <dsp:txXfrm>
        <a:off x="0" y="1822574"/>
        <a:ext cx="7329758" cy="455643"/>
      </dsp:txXfrm>
    </dsp:sp>
    <dsp:sp modelId="{34081FD0-F0E3-6F4F-A674-A77513C10138}">
      <dsp:nvSpPr>
        <dsp:cNvPr id="0" name=""/>
        <dsp:cNvSpPr/>
      </dsp:nvSpPr>
      <dsp:spPr>
        <a:xfrm>
          <a:off x="0" y="2278218"/>
          <a:ext cx="732975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1DAA3-22C1-FA49-A9CC-2E270C3DC245}">
      <dsp:nvSpPr>
        <dsp:cNvPr id="0" name=""/>
        <dsp:cNvSpPr/>
      </dsp:nvSpPr>
      <dsp:spPr>
        <a:xfrm>
          <a:off x="0" y="2278218"/>
          <a:ext cx="7329758" cy="455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5. Teachers’ variable </a:t>
          </a:r>
        </a:p>
      </dsp:txBody>
      <dsp:txXfrm>
        <a:off x="0" y="2278218"/>
        <a:ext cx="7329758" cy="455643"/>
      </dsp:txXfrm>
    </dsp:sp>
    <dsp:sp modelId="{E4C28515-7F09-A641-AA50-FBCEEED51C5D}">
      <dsp:nvSpPr>
        <dsp:cNvPr id="0" name=""/>
        <dsp:cNvSpPr/>
      </dsp:nvSpPr>
      <dsp:spPr>
        <a:xfrm>
          <a:off x="0" y="2733861"/>
          <a:ext cx="732975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C2C10-3601-0748-8C24-A7E2E81E3897}">
      <dsp:nvSpPr>
        <dsp:cNvPr id="0" name=""/>
        <dsp:cNvSpPr/>
      </dsp:nvSpPr>
      <dsp:spPr>
        <a:xfrm>
          <a:off x="0" y="2733861"/>
          <a:ext cx="7329758" cy="455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6. Institutional variable </a:t>
          </a:r>
        </a:p>
      </dsp:txBody>
      <dsp:txXfrm>
        <a:off x="0" y="2733861"/>
        <a:ext cx="7329758" cy="455643"/>
      </dsp:txXfrm>
    </dsp:sp>
    <dsp:sp modelId="{FC31885A-DBE0-1546-9903-DF8969F13BC9}">
      <dsp:nvSpPr>
        <dsp:cNvPr id="0" name=""/>
        <dsp:cNvSpPr/>
      </dsp:nvSpPr>
      <dsp:spPr>
        <a:xfrm>
          <a:off x="0" y="3189505"/>
          <a:ext cx="732975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CB1BC-E103-474B-AFE9-A9CF743D9B0F}">
      <dsp:nvSpPr>
        <dsp:cNvPr id="0" name=""/>
        <dsp:cNvSpPr/>
      </dsp:nvSpPr>
      <dsp:spPr>
        <a:xfrm>
          <a:off x="0" y="3189505"/>
          <a:ext cx="7329758" cy="455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7. Design for balanced LMS </a:t>
          </a:r>
        </a:p>
      </dsp:txBody>
      <dsp:txXfrm>
        <a:off x="0" y="3189505"/>
        <a:ext cx="7329758" cy="455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3B0E5-FFB9-EB42-AB54-7C241A20CAD5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2070D-957A-2F46-BA3F-D1D5C126848F}">
      <dsp:nvSpPr>
        <dsp:cNvPr id="0" name=""/>
        <dsp:cNvSpPr/>
      </dsp:nvSpPr>
      <dsp:spPr>
        <a:xfrm>
          <a:off x="0" y="0"/>
          <a:ext cx="7886700" cy="81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Covid-19 has awakening mode for HE around the World about the possibilities internet and technology offers </a:t>
          </a:r>
        </a:p>
      </dsp:txBody>
      <dsp:txXfrm>
        <a:off x="0" y="0"/>
        <a:ext cx="7886700" cy="816101"/>
      </dsp:txXfrm>
    </dsp:sp>
    <dsp:sp modelId="{5825ED6E-139F-8247-8CDF-516959CA7091}">
      <dsp:nvSpPr>
        <dsp:cNvPr id="0" name=""/>
        <dsp:cNvSpPr/>
      </dsp:nvSpPr>
      <dsp:spPr>
        <a:xfrm>
          <a:off x="0" y="816102"/>
          <a:ext cx="78867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6ADC9-59DF-6942-9E59-082BF21B9338}">
      <dsp:nvSpPr>
        <dsp:cNvPr id="0" name=""/>
        <dsp:cNvSpPr/>
      </dsp:nvSpPr>
      <dsp:spPr>
        <a:xfrm>
          <a:off x="0" y="816101"/>
          <a:ext cx="7886700" cy="81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It also has created many obstacles – isolation, one-way communication </a:t>
          </a:r>
        </a:p>
      </dsp:txBody>
      <dsp:txXfrm>
        <a:off x="0" y="816101"/>
        <a:ext cx="7886700" cy="816101"/>
      </dsp:txXfrm>
    </dsp:sp>
    <dsp:sp modelId="{BB18338E-6044-5B44-987C-160D573D278D}">
      <dsp:nvSpPr>
        <dsp:cNvPr id="0" name=""/>
        <dsp:cNvSpPr/>
      </dsp:nvSpPr>
      <dsp:spPr>
        <a:xfrm>
          <a:off x="0" y="1632204"/>
          <a:ext cx="7886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6529AC-33CD-A244-B333-53DF044F984F}">
      <dsp:nvSpPr>
        <dsp:cNvPr id="0" name=""/>
        <dsp:cNvSpPr/>
      </dsp:nvSpPr>
      <dsp:spPr>
        <a:xfrm>
          <a:off x="0" y="1632203"/>
          <a:ext cx="7886700" cy="81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Not all universities were ready to adapt quickly </a:t>
          </a:r>
        </a:p>
      </dsp:txBody>
      <dsp:txXfrm>
        <a:off x="0" y="1632203"/>
        <a:ext cx="7886700" cy="816101"/>
      </dsp:txXfrm>
    </dsp:sp>
    <dsp:sp modelId="{1E826651-F419-0A4F-B1FB-100CE9B1B084}">
      <dsp:nvSpPr>
        <dsp:cNvPr id="0" name=""/>
        <dsp:cNvSpPr/>
      </dsp:nvSpPr>
      <dsp:spPr>
        <a:xfrm>
          <a:off x="0" y="2448305"/>
          <a:ext cx="78867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95CE81-833F-4C4D-A3EB-B2A21A7DFBA6}">
      <dsp:nvSpPr>
        <dsp:cNvPr id="0" name=""/>
        <dsp:cNvSpPr/>
      </dsp:nvSpPr>
      <dsp:spPr>
        <a:xfrm>
          <a:off x="0" y="2448305"/>
          <a:ext cx="7886700" cy="816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Not all teachers and students were ready for massive online learning  </a:t>
          </a:r>
        </a:p>
      </dsp:txBody>
      <dsp:txXfrm>
        <a:off x="0" y="2448305"/>
        <a:ext cx="7886700" cy="816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4B548-7E3C-4614-9814-C09D19BB39FE}">
      <dsp:nvSpPr>
        <dsp:cNvPr id="0" name=""/>
        <dsp:cNvSpPr/>
      </dsp:nvSpPr>
      <dsp:spPr>
        <a:xfrm>
          <a:off x="530099" y="198328"/>
          <a:ext cx="1406812" cy="1406812"/>
        </a:xfrm>
        <a:prstGeom prst="round2DiagRect">
          <a:avLst>
            <a:gd name="adj1" fmla="val 29727"/>
            <a:gd name="adj2" fmla="val 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9785BB2-FFD1-447F-BB72-4BDBAED7F256}">
      <dsp:nvSpPr>
        <dsp:cNvPr id="0" name=""/>
        <dsp:cNvSpPr/>
      </dsp:nvSpPr>
      <dsp:spPr>
        <a:xfrm>
          <a:off x="829912" y="498141"/>
          <a:ext cx="807187" cy="807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121429-6C0D-4777-85E6-8AFFC0D9F531}">
      <dsp:nvSpPr>
        <dsp:cNvPr id="0" name=""/>
        <dsp:cNvSpPr/>
      </dsp:nvSpPr>
      <dsp:spPr>
        <a:xfrm>
          <a:off x="80381" y="2043328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Support resources easily available </a:t>
          </a:r>
        </a:p>
      </dsp:txBody>
      <dsp:txXfrm>
        <a:off x="80381" y="2043328"/>
        <a:ext cx="2306250" cy="720000"/>
      </dsp:txXfrm>
    </dsp:sp>
    <dsp:sp modelId="{E69C42F3-20C5-40A8-A949-708DBDA6FAFE}">
      <dsp:nvSpPr>
        <dsp:cNvPr id="0" name=""/>
        <dsp:cNvSpPr/>
      </dsp:nvSpPr>
      <dsp:spPr>
        <a:xfrm>
          <a:off x="3239943" y="198328"/>
          <a:ext cx="1406812" cy="1406812"/>
        </a:xfrm>
        <a:prstGeom prst="round2DiagRect">
          <a:avLst>
            <a:gd name="adj1" fmla="val 29727"/>
            <a:gd name="adj2" fmla="val 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6B0E337-A86F-4A16-B0A1-06E62820F5FC}">
      <dsp:nvSpPr>
        <dsp:cNvPr id="0" name=""/>
        <dsp:cNvSpPr/>
      </dsp:nvSpPr>
      <dsp:spPr>
        <a:xfrm>
          <a:off x="3539756" y="498141"/>
          <a:ext cx="807187" cy="807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48FE1F-CBBA-498F-8DDB-0BC5545AB15A}">
      <dsp:nvSpPr>
        <dsp:cNvPr id="0" name=""/>
        <dsp:cNvSpPr/>
      </dsp:nvSpPr>
      <dsp:spPr>
        <a:xfrm>
          <a:off x="2790224" y="2043328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Training and development opportunities</a:t>
          </a:r>
        </a:p>
      </dsp:txBody>
      <dsp:txXfrm>
        <a:off x="2790224" y="2043328"/>
        <a:ext cx="2306250" cy="720000"/>
      </dsp:txXfrm>
    </dsp:sp>
    <dsp:sp modelId="{A9385CC1-62AA-46A2-AE00-35BE80451831}">
      <dsp:nvSpPr>
        <dsp:cNvPr id="0" name=""/>
        <dsp:cNvSpPr/>
      </dsp:nvSpPr>
      <dsp:spPr>
        <a:xfrm>
          <a:off x="5949787" y="198328"/>
          <a:ext cx="1406812" cy="1406812"/>
        </a:xfrm>
        <a:prstGeom prst="round2DiagRect">
          <a:avLst>
            <a:gd name="adj1" fmla="val 29727"/>
            <a:gd name="adj2" fmla="val 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21D6BCC-0DD4-4792-A353-A1827C974C8D}">
      <dsp:nvSpPr>
        <dsp:cNvPr id="0" name=""/>
        <dsp:cNvSpPr/>
      </dsp:nvSpPr>
      <dsp:spPr>
        <a:xfrm>
          <a:off x="6249600" y="498141"/>
          <a:ext cx="807187" cy="807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42E2D9-183A-4FFD-9F82-A570A2FABFC9}">
      <dsp:nvSpPr>
        <dsp:cNvPr id="0" name=""/>
        <dsp:cNvSpPr/>
      </dsp:nvSpPr>
      <dsp:spPr>
        <a:xfrm>
          <a:off x="5500068" y="2043328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Regular discussions of the issues with other colleagues</a:t>
          </a:r>
        </a:p>
      </dsp:txBody>
      <dsp:txXfrm>
        <a:off x="5500068" y="2043328"/>
        <a:ext cx="23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786AE26-67E0-5346-A20F-9D1BED9EA0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866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EA61FA2-B92E-014F-8F0F-25AFFEA795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8387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529A6C-195A-CE4B-8668-DA7E7601BD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3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25B83-F957-D04B-9181-ACD89C5C0C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5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F598F-4E3D-7047-B93E-81D478CBD7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2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77D5-61C5-E847-8B27-82331CEFF5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0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DDB87-0261-A44A-BA1F-7379F50AB5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0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99662-C8A9-1947-80AE-B369180D47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12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04400-6F6F-1B45-884C-BAE06D42FD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9EAEB-59BA-5C47-BF55-5BF570A219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1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4A90A-FE26-3C42-A9B8-4CAAC798DC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4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8CC39-D53A-5A49-9E50-2EDCA1B5D5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76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4D2AD-3793-A84D-AD5B-C7B830165F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009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4624B59C-A8C2-4E4F-901D-B94B2B8092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5CDFA0-E1C9-F34D-BDEE-77D6671933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6987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38163" indent="-266700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809625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079500" indent="-268288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3509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18081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2653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27225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179763" indent="-269875" algn="l" rtl="0" eaLnBrk="1" fontAlgn="base" hangingPunct="1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CA558-F763-FF4E-BD1C-CED2E23E5C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4950" y="6451600"/>
            <a:ext cx="900112" cy="179388"/>
          </a:xfrm>
        </p:spPr>
        <p:txBody>
          <a:bodyPr/>
          <a:lstStyle/>
          <a:p>
            <a:pPr algn="l">
              <a:defRPr/>
            </a:pPr>
            <a:fld id="{69B677D5-61C5-E847-8B27-82331CEFF588}" type="slidenum">
              <a:rPr lang="en-GB" smtClean="0"/>
              <a:pPr algn="l">
                <a:defRPr/>
              </a:pPr>
              <a:t>1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9F4DBB-564E-204C-B469-7AF8679E7203}"/>
              </a:ext>
            </a:extLst>
          </p:cNvPr>
          <p:cNvSpPr txBox="1">
            <a:spLocks/>
          </p:cNvSpPr>
          <p:nvPr/>
        </p:nvSpPr>
        <p:spPr bwMode="auto">
          <a:xfrm>
            <a:off x="683568" y="1677084"/>
            <a:ext cx="7399867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AZ" sz="6600" dirty="0">
                <a:solidFill>
                  <a:schemeClr val="tx1"/>
                </a:solidFill>
              </a:rPr>
              <a:t>Communication in online learning </a:t>
            </a:r>
            <a:endParaRPr lang="en-US" sz="5000" kern="0" dirty="0">
              <a:solidFill>
                <a:schemeClr val="tx1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EB5FB21-987F-6640-B334-F93E82388699}"/>
              </a:ext>
            </a:extLst>
          </p:cNvPr>
          <p:cNvSpPr txBox="1">
            <a:spLocks/>
          </p:cNvSpPr>
          <p:nvPr/>
        </p:nvSpPr>
        <p:spPr bwMode="auto">
          <a:xfrm>
            <a:off x="883356" y="4445903"/>
            <a:ext cx="7377288" cy="130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269875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538163" indent="-266700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079500" indent="-268288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3509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18081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2653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7225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179763" indent="-269875" algn="l" rtl="0" eaLnBrk="1" fontAlgn="base" hangingPunct="1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AZ" sz="2400" dirty="0"/>
              <a:t>Razia I</a:t>
            </a:r>
            <a:r>
              <a:rPr lang="en-US" sz="2400" dirty="0"/>
              <a:t>s</a:t>
            </a:r>
            <a:r>
              <a:rPr lang="en-AZ" sz="2400" dirty="0"/>
              <a:t>aeva </a:t>
            </a:r>
          </a:p>
          <a:p>
            <a:pPr marL="0" indent="0">
              <a:buNone/>
            </a:pPr>
            <a:r>
              <a:rPr lang="en-AZ" sz="2400" dirty="0"/>
              <a:t>Khazar University </a:t>
            </a:r>
          </a:p>
          <a:p>
            <a:pPr marL="0" indent="0">
              <a:buNone/>
            </a:pPr>
            <a:r>
              <a:rPr lang="en-AZ" sz="2400" dirty="0"/>
              <a:t>UTRAIN project </a:t>
            </a:r>
          </a:p>
          <a:p>
            <a:pPr marL="0" indent="0">
              <a:buNone/>
            </a:pPr>
            <a:r>
              <a:rPr lang="en-AZ" sz="2400" dirty="0"/>
              <a:t>26.09.2023</a:t>
            </a:r>
          </a:p>
        </p:txBody>
      </p:sp>
    </p:spTree>
    <p:extLst>
      <p:ext uri="{BB962C8B-B14F-4D97-AF65-F5344CB8AC3E}">
        <p14:creationId xmlns:p14="http://schemas.microsoft.com/office/powerpoint/2010/main" val="97919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AE35-CAF1-82B8-B229-D00B4EEB3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Z" dirty="0"/>
              <a:t>Student Experiences with online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2C80-BBB4-D171-1C35-43B650569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Z" dirty="0"/>
              <a:t>More than 13% of students had no prior online learning experiences before Covid-19 </a:t>
            </a:r>
          </a:p>
          <a:p>
            <a:r>
              <a:rPr lang="en-AZ" dirty="0"/>
              <a:t>More than 62% of them used social media before </a:t>
            </a:r>
          </a:p>
          <a:p>
            <a:r>
              <a:rPr lang="en-AZ" dirty="0"/>
              <a:t>54% never used writing blogs</a:t>
            </a:r>
          </a:p>
          <a:p>
            <a:r>
              <a:rPr lang="en-AZ" dirty="0"/>
              <a:t>Although more than 44% used to do online assignments</a:t>
            </a:r>
          </a:p>
          <a:p>
            <a:r>
              <a:rPr lang="en-AZ" dirty="0"/>
              <a:t>More than 64% of students said that they better learn in face-to-face classes than in online </a:t>
            </a:r>
          </a:p>
          <a:p>
            <a:r>
              <a:rPr lang="en-AZ" dirty="0"/>
              <a:t>M</a:t>
            </a:r>
            <a:r>
              <a:rPr lang="en-US" dirty="0"/>
              <a:t>o</a:t>
            </a:r>
            <a:r>
              <a:rPr lang="en-AZ" dirty="0"/>
              <a:t>re than 35% of students were not satisfied with the quality of student-teacher interactions during online classes</a:t>
            </a:r>
          </a:p>
          <a:p>
            <a:r>
              <a:rPr lang="en-AZ" dirty="0"/>
              <a:t>Over 40% of students were not satisfied  </a:t>
            </a:r>
          </a:p>
          <a:p>
            <a:endParaRPr lang="en-AZ" dirty="0"/>
          </a:p>
        </p:txBody>
      </p:sp>
    </p:spTree>
    <p:extLst>
      <p:ext uri="{BB962C8B-B14F-4D97-AF65-F5344CB8AC3E}">
        <p14:creationId xmlns:p14="http://schemas.microsoft.com/office/powerpoint/2010/main" val="267095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0F5C6-BF96-25B7-ABB8-46094AC0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Z" dirty="0"/>
              <a:t>O</a:t>
            </a:r>
            <a:r>
              <a:rPr lang="en-US" dirty="0"/>
              <a:t>n</a:t>
            </a:r>
            <a:r>
              <a:rPr lang="en-AZ" dirty="0"/>
              <a:t>line vs face-to-face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6A697-0214-E0AB-A72E-E56A799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Z" dirty="0"/>
              <a:t>62% of students used smartphones to access online classes </a:t>
            </a:r>
          </a:p>
          <a:p>
            <a:r>
              <a:rPr lang="en-AZ" dirty="0"/>
              <a:t>75% of students preferred to have video-conferencing </a:t>
            </a:r>
          </a:p>
          <a:p>
            <a:r>
              <a:rPr lang="en-AZ" dirty="0"/>
              <a:t>M</a:t>
            </a:r>
            <a:r>
              <a:rPr lang="en-US" dirty="0"/>
              <a:t>o</a:t>
            </a:r>
            <a:r>
              <a:rPr lang="en-AZ" dirty="0"/>
              <a:t>re than 40 % of students were not satisfied with online learning </a:t>
            </a:r>
          </a:p>
          <a:p>
            <a:r>
              <a:rPr lang="en-AZ" dirty="0"/>
              <a:t>67% of students said that they prefer to have face-to-face classes</a:t>
            </a:r>
          </a:p>
          <a:p>
            <a:pPr marL="0" indent="0">
              <a:buNone/>
            </a:pPr>
            <a:endParaRPr lang="en-US" b="0" i="1" dirty="0">
              <a:solidFill>
                <a:srgbClr val="333E48"/>
              </a:solidFill>
              <a:effectLst/>
              <a:latin typeface="National2"/>
            </a:endParaRPr>
          </a:p>
          <a:p>
            <a:pPr marL="342900" lvl="1" indent="0">
              <a:buNone/>
            </a:pPr>
            <a:r>
              <a:rPr lang="en-US" i="1" dirty="0">
                <a:solidFill>
                  <a:srgbClr val="333E48"/>
                </a:solidFill>
                <a:latin typeface="National2"/>
              </a:rPr>
              <a:t>“</a:t>
            </a:r>
            <a:r>
              <a:rPr lang="en-US" b="0" i="1" dirty="0">
                <a:solidFill>
                  <a:srgbClr val="333E48"/>
                </a:solidFill>
                <a:effectLst/>
                <a:latin typeface="National2"/>
              </a:rPr>
              <a:t>I think that online classes don’t have the same effect as our normal classes. Therefore, I don't prefer any of the means of online teaching.” </a:t>
            </a:r>
            <a:endParaRPr lang="en-AZ" i="1" dirty="0"/>
          </a:p>
          <a:p>
            <a:pPr marL="0" indent="0">
              <a:buNone/>
            </a:pPr>
            <a:endParaRPr lang="en-AZ" dirty="0"/>
          </a:p>
        </p:txBody>
      </p:sp>
    </p:spTree>
    <p:extLst>
      <p:ext uri="{BB962C8B-B14F-4D97-AF65-F5344CB8AC3E}">
        <p14:creationId xmlns:p14="http://schemas.microsoft.com/office/powerpoint/2010/main" val="370616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C2A6-C8B5-C98E-806E-3FBB4574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4174"/>
            <a:ext cx="7886700" cy="994172"/>
          </a:xfrm>
        </p:spPr>
        <p:txBody>
          <a:bodyPr>
            <a:normAutofit/>
          </a:bodyPr>
          <a:lstStyle/>
          <a:p>
            <a:r>
              <a:rPr lang="en-AZ" dirty="0"/>
              <a:t>Teachers’ variables and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37E64-EA23-D645-D168-DEB570F53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3861173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Z" b="1" dirty="0"/>
              <a:t>Pedagogical and technological skills and abilities </a:t>
            </a:r>
          </a:p>
          <a:p>
            <a:r>
              <a:rPr lang="en-AZ" dirty="0"/>
              <a:t>Digital Competence  - being able to access and deploy digital resources for pedagogical purposes (Gudmundsdottir &amp; Hatlevik, 2018) </a:t>
            </a:r>
          </a:p>
          <a:p>
            <a:r>
              <a:rPr lang="en-AZ" dirty="0"/>
              <a:t>Teachers’ high repertoire of teaching methods </a:t>
            </a:r>
          </a:p>
          <a:p>
            <a:r>
              <a:rPr lang="en-AZ" dirty="0"/>
              <a:t>Ability to manage online discussions </a:t>
            </a:r>
          </a:p>
          <a:p>
            <a:r>
              <a:rPr lang="en-US" dirty="0"/>
              <a:t>F</a:t>
            </a:r>
            <a:r>
              <a:rPr lang="en-AZ" dirty="0"/>
              <a:t>acilitating skills </a:t>
            </a:r>
          </a:p>
          <a:p>
            <a:pPr marL="0" indent="0">
              <a:buNone/>
            </a:pPr>
            <a:r>
              <a:rPr lang="en-AZ" b="1" dirty="0"/>
              <a:t>Challenges </a:t>
            </a:r>
          </a:p>
          <a:p>
            <a:r>
              <a:rPr lang="en-AZ" dirty="0"/>
              <a:t>‘Invisible’ students</a:t>
            </a:r>
          </a:p>
          <a:p>
            <a:r>
              <a:rPr lang="en-AZ" dirty="0"/>
              <a:t>Reinforcement of participation (compulsory vs voluntary) </a:t>
            </a:r>
          </a:p>
          <a:p>
            <a:endParaRPr lang="en-AZ" dirty="0"/>
          </a:p>
          <a:p>
            <a:endParaRPr lang="en-AZ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0BEAF7A-560E-971B-5F71-2F7838C6FF61}"/>
              </a:ext>
            </a:extLst>
          </p:cNvPr>
          <p:cNvSpPr/>
          <p:nvPr/>
        </p:nvSpPr>
        <p:spPr bwMode="auto">
          <a:xfrm>
            <a:off x="5220072" y="3102186"/>
            <a:ext cx="288032" cy="914400"/>
          </a:xfrm>
          <a:prstGeom prst="rightBrac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Z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3EE689-31D8-BF0E-1658-307629AA5C45}"/>
              </a:ext>
            </a:extLst>
          </p:cNvPr>
          <p:cNvSpPr txBox="1"/>
          <p:nvPr/>
        </p:nvSpPr>
        <p:spPr>
          <a:xfrm>
            <a:off x="6012160" y="3236220"/>
            <a:ext cx="2294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sz="1800" dirty="0"/>
              <a:t>Strong communication skills </a:t>
            </a:r>
          </a:p>
        </p:txBody>
      </p:sp>
    </p:spTree>
    <p:extLst>
      <p:ext uri="{BB962C8B-B14F-4D97-AF65-F5344CB8AC3E}">
        <p14:creationId xmlns:p14="http://schemas.microsoft.com/office/powerpoint/2010/main" val="123560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E054C-2480-D340-87FD-B8071127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73856"/>
            <a:ext cx="7886700" cy="994172"/>
          </a:xfrm>
        </p:spPr>
        <p:txBody>
          <a:bodyPr>
            <a:normAutofit/>
          </a:bodyPr>
          <a:lstStyle/>
          <a:p>
            <a:r>
              <a:rPr lang="en-AZ" sz="4050" dirty="0"/>
              <a:t>Institutional variables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B8BC73-6470-B799-8FC7-EE3FEF3EB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1451582"/>
              </p:ext>
            </p:extLst>
          </p:nvPr>
        </p:nvGraphicFramePr>
        <p:xfrm>
          <a:off x="628650" y="2276872"/>
          <a:ext cx="7886700" cy="29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7589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7C1F-4FFD-9AF8-408D-86450F19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Z" dirty="0"/>
              <a:t>Design for b</a:t>
            </a:r>
            <a:r>
              <a:rPr lang="en-US" dirty="0"/>
              <a:t>a</a:t>
            </a:r>
            <a:r>
              <a:rPr lang="en-AZ" dirty="0"/>
              <a:t>lanced LMS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879AD-B2C5-1096-56F7-F817132B7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174" y="1708150"/>
            <a:ext cx="7500193" cy="4067175"/>
          </a:xfrm>
        </p:spPr>
        <p:txBody>
          <a:bodyPr>
            <a:normAutofit fontScale="85000" lnSpcReduction="20000"/>
          </a:bodyPr>
          <a:lstStyle/>
          <a:p>
            <a:r>
              <a:rPr lang="en-AZ" dirty="0"/>
              <a:t>Synchronous model </a:t>
            </a:r>
          </a:p>
          <a:p>
            <a:r>
              <a:rPr lang="en-AZ" dirty="0"/>
              <a:t>Asynchronous model</a:t>
            </a:r>
          </a:p>
          <a:p>
            <a:r>
              <a:rPr lang="en-AZ" dirty="0"/>
              <a:t>Foster collaboration </a:t>
            </a:r>
          </a:p>
          <a:p>
            <a:r>
              <a:rPr lang="en-AZ" dirty="0"/>
              <a:t>Structure assignments in a colloborative way </a:t>
            </a:r>
          </a:p>
          <a:p>
            <a:r>
              <a:rPr lang="en-AZ" dirty="0"/>
              <a:t>Convey critical messages through the online platform </a:t>
            </a:r>
          </a:p>
          <a:p>
            <a:pPr lvl="1"/>
            <a:endParaRPr lang="en-AZ" dirty="0"/>
          </a:p>
          <a:p>
            <a:pPr marL="0" indent="0">
              <a:buNone/>
            </a:pPr>
            <a:r>
              <a:rPr lang="en-AZ" dirty="0"/>
              <a:t> </a:t>
            </a:r>
          </a:p>
          <a:p>
            <a:endParaRPr lang="en-AZ" dirty="0"/>
          </a:p>
          <a:p>
            <a:endParaRPr lang="en-AZ" dirty="0"/>
          </a:p>
        </p:txBody>
      </p:sp>
    </p:spTree>
    <p:extLst>
      <p:ext uri="{BB962C8B-B14F-4D97-AF65-F5344CB8AC3E}">
        <p14:creationId xmlns:p14="http://schemas.microsoft.com/office/powerpoint/2010/main" val="959145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C192-C154-5F17-8821-CE0671CFF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Z" dirty="0"/>
              <a:t>U</a:t>
            </a:r>
            <a:r>
              <a:rPr lang="en-US" dirty="0"/>
              <a:t>s</a:t>
            </a:r>
            <a:r>
              <a:rPr lang="en-AZ" dirty="0"/>
              <a:t>eful techniques</a:t>
            </a:r>
            <a:br>
              <a:rPr lang="en-AZ" dirty="0"/>
            </a:br>
            <a:endParaRPr lang="en-A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9AE4-DD11-5433-7283-46370112B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AZ" dirty="0"/>
              <a:t>Modelling (Collins et al., 1987)</a:t>
            </a:r>
          </a:p>
          <a:p>
            <a:pPr lvl="2"/>
            <a:r>
              <a:rPr lang="en-AZ" dirty="0"/>
              <a:t>Scaffolding (Collins et al., 1987)</a:t>
            </a:r>
          </a:p>
          <a:p>
            <a:pPr lvl="2"/>
            <a:r>
              <a:rPr lang="en-AZ" dirty="0"/>
              <a:t>Coaching (especially peer-to-peer) (Dennen, 2003)</a:t>
            </a:r>
          </a:p>
          <a:p>
            <a:pPr lvl="2"/>
            <a:r>
              <a:rPr lang="en-AZ" dirty="0"/>
              <a:t>Rubrics </a:t>
            </a:r>
          </a:p>
          <a:p>
            <a:pPr lvl="2"/>
            <a:r>
              <a:rPr lang="en-AZ" dirty="0"/>
              <a:t>Feedback </a:t>
            </a:r>
          </a:p>
          <a:p>
            <a:pPr lvl="2"/>
            <a:r>
              <a:rPr lang="en-US" dirty="0"/>
              <a:t>C</a:t>
            </a:r>
            <a:r>
              <a:rPr lang="en-AZ" dirty="0"/>
              <a:t>onsultancy online </a:t>
            </a:r>
          </a:p>
          <a:p>
            <a:endParaRPr lang="en-A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575A6A-6D25-2E4E-FF1D-381D46D45C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677D5-61C5-E847-8B27-82331CEFF58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342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4BF00-407F-DCA4-9830-546ECE921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7784" y="2276872"/>
            <a:ext cx="7772400" cy="1500187"/>
          </a:xfrm>
        </p:spPr>
        <p:txBody>
          <a:bodyPr/>
          <a:lstStyle/>
          <a:p>
            <a:r>
              <a:rPr lang="en-AZ" sz="4000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AC941-383E-C625-6472-5EEA7565D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9DDB87-0261-A44A-BA1F-7379F50AB5E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0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E620-0169-A135-2CFB-73D09CF7E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1" y="1337867"/>
            <a:ext cx="2563994" cy="4187361"/>
          </a:xfrm>
        </p:spPr>
        <p:txBody>
          <a:bodyPr anchor="ctr">
            <a:normAutofit/>
          </a:bodyPr>
          <a:lstStyle/>
          <a:p>
            <a:r>
              <a:rPr lang="en-AZ" sz="4050"/>
              <a:t>Agenda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2FABEF-C7F3-3160-D27A-762F54FC44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531521"/>
              </p:ext>
            </p:extLst>
          </p:nvPr>
        </p:nvGraphicFramePr>
        <p:xfrm>
          <a:off x="1331640" y="1844823"/>
          <a:ext cx="7329758" cy="364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4143A4-A7B4-DEE5-6962-55E0E168A894}"/>
              </a:ext>
            </a:extLst>
          </p:cNvPr>
          <p:cNvSpPr txBox="1"/>
          <p:nvPr/>
        </p:nvSpPr>
        <p:spPr>
          <a:xfrm>
            <a:off x="503139" y="391892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Z" sz="40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4837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1C04-344F-8575-B29E-226129820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652" y="262105"/>
            <a:ext cx="8263890" cy="1075811"/>
          </a:xfrm>
        </p:spPr>
        <p:txBody>
          <a:bodyPr anchor="b">
            <a:normAutofit/>
          </a:bodyPr>
          <a:lstStyle/>
          <a:p>
            <a:r>
              <a:rPr lang="en-US" sz="4050" dirty="0"/>
              <a:t>W</a:t>
            </a:r>
            <a:r>
              <a:rPr lang="en-AZ" sz="4050" dirty="0"/>
              <a:t>ho am 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AF5E4-38BE-5507-66D9-06F2F69EF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58" y="1988840"/>
            <a:ext cx="5035164" cy="3089379"/>
          </a:xfrm>
        </p:spPr>
        <p:txBody>
          <a:bodyPr anchor="t">
            <a:normAutofit fontScale="92500"/>
          </a:bodyPr>
          <a:lstStyle/>
          <a:p>
            <a:r>
              <a:rPr lang="en-AZ" sz="1650" dirty="0"/>
              <a:t>Director of development of Khazar University </a:t>
            </a:r>
          </a:p>
          <a:p>
            <a:r>
              <a:rPr lang="en-AZ" sz="1650" dirty="0"/>
              <a:t>Teaching Managerial subjects for more than 20 years, courses include OB, HRM, MGT, Educational Leadership, Creativity and Innovation in Education</a:t>
            </a:r>
          </a:p>
          <a:p>
            <a:r>
              <a:rPr lang="en-AZ" sz="1650" dirty="0"/>
              <a:t>Researching HE, specifically Student Engagement </a:t>
            </a:r>
          </a:p>
          <a:p>
            <a:r>
              <a:rPr lang="en-AZ" sz="1650" dirty="0"/>
              <a:t>Working with EC projects for more than 20 years </a:t>
            </a:r>
          </a:p>
          <a:p>
            <a:r>
              <a:rPr lang="en-AZ" sz="1650" dirty="0"/>
              <a:t>L</a:t>
            </a:r>
            <a:r>
              <a:rPr lang="en-US" sz="1650" dirty="0"/>
              <a:t>e</a:t>
            </a:r>
            <a:r>
              <a:rPr lang="en-AZ" sz="1650" dirty="0"/>
              <a:t>ading international, multicountry projects for more than 20 years </a:t>
            </a:r>
          </a:p>
          <a:p>
            <a:r>
              <a:rPr lang="en-AZ" sz="1650" dirty="0"/>
              <a:t>ERASMUS+ H</a:t>
            </a:r>
            <a:r>
              <a:rPr lang="en-US" sz="1650" dirty="0" err="1"/>
              <a:t>i</a:t>
            </a:r>
            <a:r>
              <a:rPr lang="en-AZ" sz="1650" dirty="0"/>
              <a:t>gher Education Reform Expert </a:t>
            </a:r>
          </a:p>
          <a:p>
            <a:endParaRPr lang="en-AZ" sz="16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B0B30-FD9D-B50E-ECBA-061F16ACFA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0" r="26422" b="3"/>
          <a:stretch/>
        </p:blipFill>
        <p:spPr>
          <a:xfrm>
            <a:off x="5760252" y="1892808"/>
            <a:ext cx="2955798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23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35076-F9CD-CB20-8988-7103C2DC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850124"/>
          </a:xfrm>
        </p:spPr>
        <p:txBody>
          <a:bodyPr>
            <a:normAutofit/>
          </a:bodyPr>
          <a:lstStyle/>
          <a:p>
            <a:r>
              <a:rPr lang="en-AZ" sz="3900" dirty="0"/>
              <a:t>Introduction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7A0A470-A51E-E259-2A40-8EBB12ED97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908245"/>
              </p:ext>
            </p:extLst>
          </p:nvPr>
        </p:nvGraphicFramePr>
        <p:xfrm>
          <a:off x="628650" y="1796796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55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48652-BE98-15AD-8E8A-40958BF0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824" y="0"/>
            <a:ext cx="6156175" cy="1337310"/>
          </a:xfrm>
        </p:spPr>
        <p:txBody>
          <a:bodyPr anchor="b">
            <a:normAutofit/>
          </a:bodyPr>
          <a:lstStyle/>
          <a:p>
            <a:r>
              <a:rPr lang="en-AZ" sz="2850" dirty="0"/>
              <a:t>Importance of communication in online learning</a:t>
            </a:r>
          </a:p>
        </p:txBody>
      </p:sp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66A8F266-E37E-95FC-307B-8D5217C63C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5" r="38504" b="-1"/>
          <a:stretch/>
        </p:blipFill>
        <p:spPr>
          <a:xfrm>
            <a:off x="1" y="857257"/>
            <a:ext cx="3493008" cy="5143493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23924-24DF-25D5-F2C3-8E369D5B2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9912" y="2122551"/>
            <a:ext cx="4896544" cy="2612898"/>
          </a:xfrm>
        </p:spPr>
        <p:txBody>
          <a:bodyPr>
            <a:normAutofit/>
          </a:bodyPr>
          <a:lstStyle/>
          <a:p>
            <a:r>
              <a:rPr lang="en-AZ" sz="1650" dirty="0"/>
              <a:t>Collobarative learning promotes deep learning, critical thinking, shared understanding, long-term retention (G</a:t>
            </a:r>
            <a:r>
              <a:rPr lang="en-US" sz="1650" dirty="0"/>
              <a:t>a</a:t>
            </a:r>
            <a:r>
              <a:rPr lang="en-AZ" sz="1650" dirty="0"/>
              <a:t>rrison, Anderson and Archer, 2001)</a:t>
            </a:r>
          </a:p>
          <a:p>
            <a:r>
              <a:rPr lang="en-AZ" sz="1650" dirty="0"/>
              <a:t>Built-in communication creates a community of learners (especially during Covid-19 outbreak it was important that students do not feel isolated)</a:t>
            </a:r>
          </a:p>
          <a:p>
            <a:endParaRPr lang="en-AZ" sz="1650" dirty="0"/>
          </a:p>
        </p:txBody>
      </p:sp>
    </p:spTree>
    <p:extLst>
      <p:ext uri="{BB962C8B-B14F-4D97-AF65-F5344CB8AC3E}">
        <p14:creationId xmlns:p14="http://schemas.microsoft.com/office/powerpoint/2010/main" val="100439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699A-6CF4-EF71-0AFB-AA48F8D6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47" y="54868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AZ" sz="4050" dirty="0"/>
              <a:t>Impact of an online communication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64CAC-92BE-05C2-F960-3D0D77061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47" y="1988840"/>
            <a:ext cx="7886700" cy="3188970"/>
          </a:xfrm>
        </p:spPr>
        <p:txBody>
          <a:bodyPr>
            <a:normAutofit lnSpcReduction="10000"/>
          </a:bodyPr>
          <a:lstStyle/>
          <a:p>
            <a:r>
              <a:rPr lang="en-AZ" sz="1650" dirty="0"/>
              <a:t>Community development – online interactions, interaction with peers and facilitators (Nagel et al.,2009)</a:t>
            </a:r>
          </a:p>
          <a:p>
            <a:r>
              <a:rPr lang="en-US" sz="1650" dirty="0"/>
              <a:t>Some </a:t>
            </a:r>
            <a:r>
              <a:rPr lang="en-AZ" sz="1650" dirty="0"/>
              <a:t>studies have found that students are looking for entertainemnt in online communication </a:t>
            </a:r>
          </a:p>
          <a:p>
            <a:r>
              <a:rPr lang="en-AZ" sz="1650" dirty="0"/>
              <a:t>Nevertheless, online leraning should be well facilitated and inclusive to stimulate the particaption of the introverts </a:t>
            </a:r>
          </a:p>
          <a:p>
            <a:r>
              <a:rPr lang="en-AZ" sz="1650" dirty="0"/>
              <a:t>Some studies indicated that online dynamic discussions impacts the course completion (Davies and Graff, 2005; Swan et al., 2000)</a:t>
            </a:r>
          </a:p>
          <a:p>
            <a:r>
              <a:rPr lang="en-AZ" sz="1650" dirty="0"/>
              <a:t>‘Invisible’ students had low grades and completion rates (Nagel et., 2009)</a:t>
            </a:r>
          </a:p>
          <a:p>
            <a:endParaRPr lang="en-AZ" sz="1650" dirty="0"/>
          </a:p>
        </p:txBody>
      </p:sp>
    </p:spTree>
    <p:extLst>
      <p:ext uri="{BB962C8B-B14F-4D97-AF65-F5344CB8AC3E}">
        <p14:creationId xmlns:p14="http://schemas.microsoft.com/office/powerpoint/2010/main" val="1708305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E42F-6E0E-479E-A17C-A267BA78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0318"/>
            <a:ext cx="7886700" cy="994172"/>
          </a:xfrm>
        </p:spPr>
        <p:txBody>
          <a:bodyPr>
            <a:normAutofit/>
          </a:bodyPr>
          <a:lstStyle/>
          <a:p>
            <a:r>
              <a:rPr lang="en-AZ" sz="4050" dirty="0"/>
              <a:t>Student Variables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648CF-15AE-6569-16B7-18E63493E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608512"/>
          </a:xfrm>
        </p:spPr>
        <p:txBody>
          <a:bodyPr>
            <a:normAutofit/>
          </a:bodyPr>
          <a:lstStyle/>
          <a:p>
            <a:r>
              <a:rPr lang="en-AZ" sz="1650" dirty="0"/>
              <a:t>Self-direction </a:t>
            </a:r>
          </a:p>
          <a:p>
            <a:r>
              <a:rPr lang="en-AZ" sz="1650" dirty="0"/>
              <a:t>Self-determination </a:t>
            </a:r>
          </a:p>
          <a:p>
            <a:r>
              <a:rPr lang="en-AZ" sz="1650" dirty="0"/>
              <a:t>Self-regulation </a:t>
            </a:r>
          </a:p>
          <a:p>
            <a:r>
              <a:rPr lang="en-AZ" sz="1650" dirty="0"/>
              <a:t>Procrastination bec</a:t>
            </a:r>
            <a:r>
              <a:rPr lang="en-US" sz="1650" dirty="0"/>
              <a:t>au</a:t>
            </a:r>
            <a:r>
              <a:rPr lang="en-AZ" sz="1650" dirty="0"/>
              <a:t>se of feeling isolated </a:t>
            </a:r>
          </a:p>
          <a:p>
            <a:r>
              <a:rPr lang="en-AZ" sz="1650" dirty="0"/>
              <a:t>L</a:t>
            </a:r>
            <a:r>
              <a:rPr lang="en-US" sz="1650" dirty="0"/>
              <a:t>a</a:t>
            </a:r>
            <a:r>
              <a:rPr lang="en-AZ" sz="1650" dirty="0"/>
              <a:t>ck of certain skills – language, writing, and technology </a:t>
            </a:r>
          </a:p>
          <a:p>
            <a:r>
              <a:rPr lang="en-AZ" sz="1650" dirty="0"/>
              <a:t>Student’s preference of richer communication like dialogue (Isaeva et al., 2020)</a:t>
            </a:r>
          </a:p>
        </p:txBody>
      </p:sp>
    </p:spTree>
    <p:extLst>
      <p:ext uri="{BB962C8B-B14F-4D97-AF65-F5344CB8AC3E}">
        <p14:creationId xmlns:p14="http://schemas.microsoft.com/office/powerpoint/2010/main" val="224690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B47F-4500-6571-5F30-09897DC3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6526"/>
            <a:ext cx="7886700" cy="994172"/>
          </a:xfrm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Total transition to online education – 2020</a:t>
            </a: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Case of one University in Azerbaijan 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BAA91-20BE-44B7-6DB9-CDD5E3190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411" y="1628800"/>
            <a:ext cx="3693738" cy="3101881"/>
          </a:xfrm>
        </p:spPr>
        <p:txBody>
          <a:bodyPr/>
          <a:lstStyle/>
          <a:p>
            <a:pPr marL="0" indent="0" defTabSz="651510">
              <a:spcBef>
                <a:spcPts val="713"/>
              </a:spcBef>
              <a:buNone/>
            </a:pPr>
            <a:r>
              <a:rPr lang="en-AZ" sz="1995" b="1" kern="1200" dirty="0">
                <a:cs typeface="+mn-cs"/>
              </a:rPr>
              <a:t>G</a:t>
            </a:r>
            <a:r>
              <a:rPr lang="en-US" sz="1995" b="1" kern="1200" dirty="0">
                <a:cs typeface="+mn-cs"/>
              </a:rPr>
              <a:t>e</a:t>
            </a:r>
            <a:r>
              <a:rPr lang="en-AZ" sz="1995" b="1" kern="1200" dirty="0">
                <a:cs typeface="+mn-cs"/>
              </a:rPr>
              <a:t>nder </a:t>
            </a:r>
          </a:p>
          <a:p>
            <a:pPr marL="162878" indent="-162878" defTabSz="651510">
              <a:spcBef>
                <a:spcPts val="713"/>
              </a:spcBef>
            </a:pPr>
            <a:r>
              <a:rPr lang="en-AZ" sz="1995" kern="1200" dirty="0">
                <a:cs typeface="+mn-cs"/>
              </a:rPr>
              <a:t>Male – 50% </a:t>
            </a:r>
          </a:p>
          <a:p>
            <a:pPr marL="162878" indent="-162878" defTabSz="651510">
              <a:spcBef>
                <a:spcPts val="713"/>
              </a:spcBef>
            </a:pPr>
            <a:r>
              <a:rPr lang="en-AZ" sz="1995" kern="1200" dirty="0">
                <a:cs typeface="+mn-cs"/>
              </a:rPr>
              <a:t>Female – 47.50 %</a:t>
            </a:r>
          </a:p>
          <a:p>
            <a:pPr marL="162878" indent="-162878" defTabSz="651510">
              <a:spcBef>
                <a:spcPts val="713"/>
              </a:spcBef>
            </a:pPr>
            <a:r>
              <a:rPr lang="en-AZ" sz="1995" kern="1200" dirty="0">
                <a:cs typeface="+mn-cs"/>
              </a:rPr>
              <a:t>LGBT – 2.5 %</a:t>
            </a:r>
            <a:endParaRPr lang="en-A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5E8F9-1A2C-423F-55D3-F4956F5B1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54929" y="1628800"/>
            <a:ext cx="2356440" cy="3101881"/>
          </a:xfrm>
        </p:spPr>
        <p:txBody>
          <a:bodyPr/>
          <a:lstStyle/>
          <a:p>
            <a:pPr marL="0" indent="0" defTabSz="651510">
              <a:spcBef>
                <a:spcPts val="713"/>
              </a:spcBef>
              <a:buNone/>
            </a:pPr>
            <a:r>
              <a:rPr lang="en-AZ" sz="1995" b="1" kern="1200" dirty="0">
                <a:cs typeface="+mn-cs"/>
              </a:rPr>
              <a:t>Years of study</a:t>
            </a:r>
          </a:p>
          <a:p>
            <a:pPr marL="162878" indent="-162878" defTabSz="651510">
              <a:spcBef>
                <a:spcPts val="713"/>
              </a:spcBef>
            </a:pPr>
            <a:r>
              <a:rPr lang="en-AZ" sz="1995" kern="1200" dirty="0">
                <a:cs typeface="+mn-cs"/>
              </a:rPr>
              <a:t>1st – 22.50% </a:t>
            </a:r>
          </a:p>
          <a:p>
            <a:pPr marL="162878" indent="-162878" defTabSz="651510">
              <a:spcBef>
                <a:spcPts val="713"/>
              </a:spcBef>
            </a:pPr>
            <a:r>
              <a:rPr lang="en-AZ" sz="1995" kern="1200" dirty="0">
                <a:cs typeface="+mn-cs"/>
              </a:rPr>
              <a:t>2nd – 27.50% </a:t>
            </a:r>
          </a:p>
          <a:p>
            <a:pPr marL="162878" indent="-162878" defTabSz="651510">
              <a:spcBef>
                <a:spcPts val="713"/>
              </a:spcBef>
            </a:pPr>
            <a:r>
              <a:rPr lang="en-AZ" sz="1995" kern="1200" dirty="0">
                <a:cs typeface="+mn-cs"/>
              </a:rPr>
              <a:t>3rd – 17.50% </a:t>
            </a:r>
          </a:p>
          <a:p>
            <a:pPr marL="162878" indent="-162878" defTabSz="651510">
              <a:spcBef>
                <a:spcPts val="713"/>
              </a:spcBef>
            </a:pPr>
            <a:r>
              <a:rPr lang="en-AZ" sz="1995" kern="1200" dirty="0">
                <a:cs typeface="+mn-cs"/>
              </a:rPr>
              <a:t>4th – 25% </a:t>
            </a:r>
          </a:p>
          <a:p>
            <a:pPr marL="162878" indent="-162878" defTabSz="651510">
              <a:spcBef>
                <a:spcPts val="713"/>
              </a:spcBef>
            </a:pPr>
            <a:r>
              <a:rPr lang="en-AZ" sz="1995" kern="1200" dirty="0">
                <a:cs typeface="+mn-cs"/>
              </a:rPr>
              <a:t>5th – 7.5% </a:t>
            </a:r>
            <a:endParaRPr lang="en-AZ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30D8035-116D-203B-5647-A18D8293A939}"/>
              </a:ext>
            </a:extLst>
          </p:cNvPr>
          <p:cNvSpPr txBox="1">
            <a:spLocks/>
          </p:cNvSpPr>
          <p:nvPr/>
        </p:nvSpPr>
        <p:spPr>
          <a:xfrm>
            <a:off x="5652120" y="1628800"/>
            <a:ext cx="3313501" cy="310188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51510">
              <a:spcBef>
                <a:spcPts val="713"/>
              </a:spcBef>
              <a:buNone/>
            </a:pPr>
            <a:r>
              <a:rPr lang="en-AZ" sz="1995" b="1" dirty="0"/>
              <a:t>Schools</a:t>
            </a:r>
          </a:p>
          <a:p>
            <a:pPr marL="0" indent="0" defTabSz="651510">
              <a:spcBef>
                <a:spcPts val="713"/>
              </a:spcBef>
              <a:buNone/>
            </a:pPr>
            <a:r>
              <a:rPr lang="en-AZ" sz="1995" dirty="0"/>
              <a:t>Economics and MGT – 85% </a:t>
            </a:r>
          </a:p>
          <a:p>
            <a:pPr marL="0" indent="0" defTabSz="651510">
              <a:spcBef>
                <a:spcPts val="713"/>
              </a:spcBef>
              <a:buNone/>
            </a:pPr>
            <a:r>
              <a:rPr lang="en-AZ" sz="1995" dirty="0"/>
              <a:t>H</a:t>
            </a:r>
            <a:r>
              <a:rPr lang="en-US" sz="1995" dirty="0"/>
              <a:t>u</a:t>
            </a:r>
            <a:r>
              <a:rPr lang="en-AZ" sz="1995" dirty="0"/>
              <a:t>manities, Education and Social Sciences – 15% </a:t>
            </a:r>
            <a:endParaRPr lang="en-AZ" sz="2100" dirty="0"/>
          </a:p>
        </p:txBody>
      </p:sp>
    </p:spTree>
    <p:extLst>
      <p:ext uri="{BB962C8B-B14F-4D97-AF65-F5344CB8AC3E}">
        <p14:creationId xmlns:p14="http://schemas.microsoft.com/office/powerpoint/2010/main" val="2031249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0FCF2-50FC-1D63-830F-BDCFB4ED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Z" dirty="0"/>
              <a:t>Benefits of online learning according to students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52DB0-E3ED-14A2-942B-7C688B342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4824"/>
            <a:ext cx="7886700" cy="3774281"/>
          </a:xfrm>
        </p:spPr>
        <p:txBody>
          <a:bodyPr>
            <a:normAutofit fontScale="92500" lnSpcReduction="20000"/>
          </a:bodyPr>
          <a:lstStyle/>
          <a:p>
            <a:r>
              <a:rPr lang="en-AZ" dirty="0"/>
              <a:t>57.50% of students think that it saves time </a:t>
            </a:r>
          </a:p>
          <a:p>
            <a:r>
              <a:rPr lang="en-AZ" dirty="0"/>
              <a:t>While 53.50% think it is comfortable to learn from home, 30% remained neutral </a:t>
            </a:r>
          </a:p>
          <a:p>
            <a:r>
              <a:rPr lang="en-AZ" dirty="0"/>
              <a:t>Flexibility faced doubt where 35% agreed, 33,5% disagreed, and 32.50% remained neutral </a:t>
            </a:r>
          </a:p>
          <a:p>
            <a:r>
              <a:rPr lang="en-AZ" dirty="0"/>
              <a:t>52% think it reduced the cost</a:t>
            </a:r>
          </a:p>
          <a:p>
            <a:r>
              <a:rPr lang="en-AZ" dirty="0"/>
              <a:t>46% disagreed that it presents more n</a:t>
            </a:r>
            <a:r>
              <a:rPr lang="en-US" dirty="0"/>
              <a:t>e</a:t>
            </a:r>
            <a:r>
              <a:rPr lang="en-AZ" dirty="0"/>
              <a:t>tworking opportunities</a:t>
            </a:r>
          </a:p>
          <a:p>
            <a:r>
              <a:rPr lang="en-AZ" dirty="0"/>
              <a:t>Increased computer literacy - majority of students remained neutral (probably indicating that if there is no guidance, students do not benefit and learn)</a:t>
            </a:r>
          </a:p>
          <a:p>
            <a:endParaRPr lang="en-AZ" dirty="0"/>
          </a:p>
        </p:txBody>
      </p:sp>
    </p:spTree>
    <p:extLst>
      <p:ext uri="{BB962C8B-B14F-4D97-AF65-F5344CB8AC3E}">
        <p14:creationId xmlns:p14="http://schemas.microsoft.com/office/powerpoint/2010/main" val="4003941999"/>
      </p:ext>
    </p:extLst>
  </p:cSld>
  <p:clrMapOvr>
    <a:masterClrMapping/>
  </p:clrMapOvr>
</p:sld>
</file>

<file path=ppt/theme/theme1.xml><?xml version="1.0" encoding="utf-8"?>
<a:theme xmlns:a="http://schemas.openxmlformats.org/drawingml/2006/main" name="department_template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department_template.potx</Template>
  <TotalTime>11815</TotalTime>
  <Words>844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National2</vt:lpstr>
      <vt:lpstr>department_template</vt:lpstr>
      <vt:lpstr>PowerPoint Presentation</vt:lpstr>
      <vt:lpstr>Agenda </vt:lpstr>
      <vt:lpstr>Who am I? </vt:lpstr>
      <vt:lpstr>Introduction </vt:lpstr>
      <vt:lpstr>Importance of communication in online learning</vt:lpstr>
      <vt:lpstr>Impact of an online communication </vt:lpstr>
      <vt:lpstr>Student Variables </vt:lpstr>
      <vt:lpstr>Total transition to online education – 2020  Case of one University in Azerbaijan  </vt:lpstr>
      <vt:lpstr>Benefits of online learning according to students </vt:lpstr>
      <vt:lpstr>Student Experiences with online learning</vt:lpstr>
      <vt:lpstr>Online vs face-to-face </vt:lpstr>
      <vt:lpstr>Teachers’ variables and challenges </vt:lpstr>
      <vt:lpstr>Institutional variables </vt:lpstr>
      <vt:lpstr>Design for balanced LMS </vt:lpstr>
      <vt:lpstr>Useful techniques </vt:lpstr>
      <vt:lpstr>PowerPoint Presentation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eLearning</cp:lastModifiedBy>
  <cp:revision>626</cp:revision>
  <cp:lastPrinted>2015-02-23T16:22:24Z</cp:lastPrinted>
  <dcterms:created xsi:type="dcterms:W3CDTF">2008-03-27T10:29:55Z</dcterms:created>
  <dcterms:modified xsi:type="dcterms:W3CDTF">2023-09-26T13:55:47Z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