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3" r:id="rId2"/>
    <p:sldId id="272" r:id="rId3"/>
    <p:sldId id="259" r:id="rId4"/>
    <p:sldId id="280" r:id="rId5"/>
    <p:sldId id="275" r:id="rId6"/>
    <p:sldId id="258" r:id="rId7"/>
    <p:sldId id="260" r:id="rId8"/>
    <p:sldId id="273" r:id="rId9"/>
    <p:sldId id="278" r:id="rId10"/>
    <p:sldId id="279" r:id="rId11"/>
    <p:sldId id="282" r:id="rId12"/>
    <p:sldId id="283" r:id="rId13"/>
    <p:sldId id="284" r:id="rId14"/>
    <p:sldId id="276" r:id="rId15"/>
    <p:sldId id="294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6C"/>
    <a:srgbClr val="FF0000"/>
    <a:srgbClr val="000000"/>
    <a:srgbClr val="588039"/>
    <a:srgbClr val="003E72"/>
    <a:srgbClr val="6AADE4"/>
    <a:srgbClr val="003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981" autoAdjust="0"/>
  </p:normalViewPr>
  <p:slideViewPr>
    <p:cSldViewPr>
      <p:cViewPr varScale="1">
        <p:scale>
          <a:sx n="106" d="100"/>
          <a:sy n="106" d="100"/>
        </p:scale>
        <p:origin x="9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9340A8-3AD1-334A-BB48-4A81A93EE198}" type="doc">
      <dgm:prSet loTypeId="urn:microsoft.com/office/officeart/2005/8/layout/radial6" loCatId="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CA4B360C-2F39-E045-A755-E01A71AEBB8A}">
      <dgm:prSet phldrT="[Text]"/>
      <dgm:spPr/>
      <dgm:t>
        <a:bodyPr/>
        <a:lstStyle/>
        <a:p>
          <a:r>
            <a:rPr lang="en-US" dirty="0"/>
            <a:t>Teaching and Learning Process</a:t>
          </a:r>
        </a:p>
      </dgm:t>
    </dgm:pt>
    <dgm:pt modelId="{5F6C6A73-3E63-9242-AA86-80F94410B4A5}" type="parTrans" cxnId="{33D0400F-81D4-6E45-A36C-7F4C78B8BB4B}">
      <dgm:prSet/>
      <dgm:spPr/>
      <dgm:t>
        <a:bodyPr/>
        <a:lstStyle/>
        <a:p>
          <a:endParaRPr lang="en-US"/>
        </a:p>
      </dgm:t>
    </dgm:pt>
    <dgm:pt modelId="{DC67E012-15BF-E945-8EDF-60B3493EA05F}" type="sibTrans" cxnId="{33D0400F-81D4-6E45-A36C-7F4C78B8BB4B}">
      <dgm:prSet/>
      <dgm:spPr/>
      <dgm:t>
        <a:bodyPr/>
        <a:lstStyle/>
        <a:p>
          <a:endParaRPr lang="en-US"/>
        </a:p>
      </dgm:t>
    </dgm:pt>
    <dgm:pt modelId="{F3E64835-E42A-6043-BA4F-9252AB6EEB57}">
      <dgm:prSet phldrT="[Text]"/>
      <dgm:spPr/>
      <dgm:t>
        <a:bodyPr/>
        <a:lstStyle/>
        <a:p>
          <a:r>
            <a:rPr lang="en-US" dirty="0"/>
            <a:t>Teaching Effectiveness </a:t>
          </a:r>
        </a:p>
      </dgm:t>
    </dgm:pt>
    <dgm:pt modelId="{22A1C664-D37D-EF4B-9D5D-A1D076E97766}" type="parTrans" cxnId="{C992BCEF-CE2D-F243-BCC6-BD01681C3B7C}">
      <dgm:prSet/>
      <dgm:spPr/>
      <dgm:t>
        <a:bodyPr/>
        <a:lstStyle/>
        <a:p>
          <a:endParaRPr lang="en-US"/>
        </a:p>
      </dgm:t>
    </dgm:pt>
    <dgm:pt modelId="{EBE6406A-FE54-1F42-90D9-6E7F997C97EC}" type="sibTrans" cxnId="{C992BCEF-CE2D-F243-BCC6-BD01681C3B7C}">
      <dgm:prSet/>
      <dgm:spPr/>
      <dgm:t>
        <a:bodyPr/>
        <a:lstStyle/>
        <a:p>
          <a:endParaRPr lang="en-US"/>
        </a:p>
      </dgm:t>
    </dgm:pt>
    <dgm:pt modelId="{9E299FFE-0AEE-D244-ADF5-FB2EF04CBA59}">
      <dgm:prSet phldrT="[Text]"/>
      <dgm:spPr/>
      <dgm:t>
        <a:bodyPr/>
        <a:lstStyle/>
        <a:p>
          <a:r>
            <a:rPr lang="en-US" dirty="0"/>
            <a:t>Teacher-student relationship</a:t>
          </a:r>
        </a:p>
      </dgm:t>
    </dgm:pt>
    <dgm:pt modelId="{2333B6BC-AB5C-9D4A-8ADB-48D8C924D133}" type="parTrans" cxnId="{2BA2263F-D1CE-BE4A-9AF5-1773667D13A8}">
      <dgm:prSet/>
      <dgm:spPr/>
      <dgm:t>
        <a:bodyPr/>
        <a:lstStyle/>
        <a:p>
          <a:endParaRPr lang="en-US"/>
        </a:p>
      </dgm:t>
    </dgm:pt>
    <dgm:pt modelId="{092DEA79-2EBA-8548-815B-0A6B94AF1BBD}" type="sibTrans" cxnId="{2BA2263F-D1CE-BE4A-9AF5-1773667D13A8}">
      <dgm:prSet/>
      <dgm:spPr/>
      <dgm:t>
        <a:bodyPr/>
        <a:lstStyle/>
        <a:p>
          <a:endParaRPr lang="en-US"/>
        </a:p>
      </dgm:t>
    </dgm:pt>
    <dgm:pt modelId="{66FCF084-0789-8A4F-B909-0CF3C021518B}">
      <dgm:prSet phldrT="[Text]"/>
      <dgm:spPr/>
      <dgm:t>
        <a:bodyPr/>
        <a:lstStyle/>
        <a:p>
          <a:r>
            <a:rPr lang="en-US" dirty="0"/>
            <a:t>Student’s perception </a:t>
          </a:r>
        </a:p>
      </dgm:t>
    </dgm:pt>
    <dgm:pt modelId="{6BB54F83-590B-E34B-B5D1-ADD32F37AFC9}" type="parTrans" cxnId="{4317102C-796A-E047-9984-180F5B258366}">
      <dgm:prSet/>
      <dgm:spPr/>
      <dgm:t>
        <a:bodyPr/>
        <a:lstStyle/>
        <a:p>
          <a:endParaRPr lang="en-US"/>
        </a:p>
      </dgm:t>
    </dgm:pt>
    <dgm:pt modelId="{B117E1A8-C81F-8344-98C6-C62D7743FD0E}" type="sibTrans" cxnId="{4317102C-796A-E047-9984-180F5B258366}">
      <dgm:prSet/>
      <dgm:spPr/>
      <dgm:t>
        <a:bodyPr/>
        <a:lstStyle/>
        <a:p>
          <a:endParaRPr lang="en-US"/>
        </a:p>
      </dgm:t>
    </dgm:pt>
    <dgm:pt modelId="{4D0D168A-2010-BA45-A6DD-BB924339898C}">
      <dgm:prSet phldrT="[Text]"/>
      <dgm:spPr/>
      <dgm:t>
        <a:bodyPr/>
        <a:lstStyle/>
        <a:p>
          <a:r>
            <a:rPr lang="en-US" dirty="0"/>
            <a:t>Student’s ability </a:t>
          </a:r>
        </a:p>
      </dgm:t>
    </dgm:pt>
    <dgm:pt modelId="{EC942D69-A251-7D46-8C15-9D80B4943479}" type="parTrans" cxnId="{DF15E2AF-B36D-604F-8C14-922F8FEB7491}">
      <dgm:prSet/>
      <dgm:spPr/>
      <dgm:t>
        <a:bodyPr/>
        <a:lstStyle/>
        <a:p>
          <a:endParaRPr lang="en-US"/>
        </a:p>
      </dgm:t>
    </dgm:pt>
    <dgm:pt modelId="{FAD7AF11-10E7-2B4D-827C-6173C351E56F}" type="sibTrans" cxnId="{DF15E2AF-B36D-604F-8C14-922F8FEB7491}">
      <dgm:prSet/>
      <dgm:spPr/>
      <dgm:t>
        <a:bodyPr/>
        <a:lstStyle/>
        <a:p>
          <a:endParaRPr lang="en-US"/>
        </a:p>
      </dgm:t>
    </dgm:pt>
    <dgm:pt modelId="{09A9B8BA-087B-A44D-A370-0132FF782BA2}">
      <dgm:prSet/>
      <dgm:spPr/>
      <dgm:t>
        <a:bodyPr/>
        <a:lstStyle/>
        <a:p>
          <a:r>
            <a:rPr lang="en-US" dirty="0"/>
            <a:t>Teacher’s perception</a:t>
          </a:r>
        </a:p>
      </dgm:t>
    </dgm:pt>
    <dgm:pt modelId="{41B4B709-2D8A-994E-95E1-419D3BDD4CEA}" type="parTrans" cxnId="{1F412ED4-698F-C043-8C8C-1499EACE2D14}">
      <dgm:prSet/>
      <dgm:spPr/>
      <dgm:t>
        <a:bodyPr/>
        <a:lstStyle/>
        <a:p>
          <a:endParaRPr lang="en-US"/>
        </a:p>
      </dgm:t>
    </dgm:pt>
    <dgm:pt modelId="{235BFC73-ADB2-884F-9723-69B920574AD0}" type="sibTrans" cxnId="{1F412ED4-698F-C043-8C8C-1499EACE2D14}">
      <dgm:prSet/>
      <dgm:spPr/>
      <dgm:t>
        <a:bodyPr/>
        <a:lstStyle/>
        <a:p>
          <a:endParaRPr lang="en-US"/>
        </a:p>
      </dgm:t>
    </dgm:pt>
    <dgm:pt modelId="{E872F196-4D9E-264A-9BE7-A6E6E7582712}" type="pres">
      <dgm:prSet presAssocID="{989340A8-3AD1-334A-BB48-4A81A93EE19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6C81776-8A94-8844-8FD7-B307A56658FE}" type="pres">
      <dgm:prSet presAssocID="{CA4B360C-2F39-E045-A755-E01A71AEBB8A}" presName="centerShape" presStyleLbl="node0" presStyleIdx="0" presStyleCnt="1"/>
      <dgm:spPr/>
    </dgm:pt>
    <dgm:pt modelId="{41D3CE19-09A7-704E-A9A4-6AA1A77F3F8A}" type="pres">
      <dgm:prSet presAssocID="{F3E64835-E42A-6043-BA4F-9252AB6EEB57}" presName="node" presStyleLbl="node1" presStyleIdx="0" presStyleCnt="5">
        <dgm:presLayoutVars>
          <dgm:bulletEnabled val="1"/>
        </dgm:presLayoutVars>
      </dgm:prSet>
      <dgm:spPr/>
    </dgm:pt>
    <dgm:pt modelId="{440CA7F9-5C3D-3044-83BE-063C78D95674}" type="pres">
      <dgm:prSet presAssocID="{F3E64835-E42A-6043-BA4F-9252AB6EEB57}" presName="dummy" presStyleCnt="0"/>
      <dgm:spPr/>
    </dgm:pt>
    <dgm:pt modelId="{E5522715-7493-E647-91D1-97575901FA39}" type="pres">
      <dgm:prSet presAssocID="{EBE6406A-FE54-1F42-90D9-6E7F997C97EC}" presName="sibTrans" presStyleLbl="sibTrans2D1" presStyleIdx="0" presStyleCnt="5"/>
      <dgm:spPr/>
    </dgm:pt>
    <dgm:pt modelId="{39BE1E42-903F-C144-9E15-BD12B6AA592C}" type="pres">
      <dgm:prSet presAssocID="{9E299FFE-0AEE-D244-ADF5-FB2EF04CBA59}" presName="node" presStyleLbl="node1" presStyleIdx="1" presStyleCnt="5">
        <dgm:presLayoutVars>
          <dgm:bulletEnabled val="1"/>
        </dgm:presLayoutVars>
      </dgm:prSet>
      <dgm:spPr/>
    </dgm:pt>
    <dgm:pt modelId="{5130EBCF-CD57-0847-9B44-FF93172B7B1D}" type="pres">
      <dgm:prSet presAssocID="{9E299FFE-0AEE-D244-ADF5-FB2EF04CBA59}" presName="dummy" presStyleCnt="0"/>
      <dgm:spPr/>
    </dgm:pt>
    <dgm:pt modelId="{0147F8C2-1CCC-DB4C-87A7-B0A9C617B73A}" type="pres">
      <dgm:prSet presAssocID="{092DEA79-2EBA-8548-815B-0A6B94AF1BBD}" presName="sibTrans" presStyleLbl="sibTrans2D1" presStyleIdx="1" presStyleCnt="5"/>
      <dgm:spPr/>
    </dgm:pt>
    <dgm:pt modelId="{8CDA0D12-E2FC-3D47-BB76-84125A0E7A77}" type="pres">
      <dgm:prSet presAssocID="{66FCF084-0789-8A4F-B909-0CF3C021518B}" presName="node" presStyleLbl="node1" presStyleIdx="2" presStyleCnt="5">
        <dgm:presLayoutVars>
          <dgm:bulletEnabled val="1"/>
        </dgm:presLayoutVars>
      </dgm:prSet>
      <dgm:spPr/>
    </dgm:pt>
    <dgm:pt modelId="{B5FB6499-978D-BD43-8A7B-367E63002C24}" type="pres">
      <dgm:prSet presAssocID="{66FCF084-0789-8A4F-B909-0CF3C021518B}" presName="dummy" presStyleCnt="0"/>
      <dgm:spPr/>
    </dgm:pt>
    <dgm:pt modelId="{6FAA4377-FDAD-2F4A-8E5D-5C2DE0209C35}" type="pres">
      <dgm:prSet presAssocID="{B117E1A8-C81F-8344-98C6-C62D7743FD0E}" presName="sibTrans" presStyleLbl="sibTrans2D1" presStyleIdx="2" presStyleCnt="5"/>
      <dgm:spPr/>
    </dgm:pt>
    <dgm:pt modelId="{17F7C8A8-6E29-4B4E-B8BD-FBD5C3D1F842}" type="pres">
      <dgm:prSet presAssocID="{4D0D168A-2010-BA45-A6DD-BB924339898C}" presName="node" presStyleLbl="node1" presStyleIdx="3" presStyleCnt="5">
        <dgm:presLayoutVars>
          <dgm:bulletEnabled val="1"/>
        </dgm:presLayoutVars>
      </dgm:prSet>
      <dgm:spPr/>
    </dgm:pt>
    <dgm:pt modelId="{E3162A86-C079-6444-93AF-8B45D7CF7D0C}" type="pres">
      <dgm:prSet presAssocID="{4D0D168A-2010-BA45-A6DD-BB924339898C}" presName="dummy" presStyleCnt="0"/>
      <dgm:spPr/>
    </dgm:pt>
    <dgm:pt modelId="{949F3B78-3159-0940-AFE2-12C501B5BAF0}" type="pres">
      <dgm:prSet presAssocID="{FAD7AF11-10E7-2B4D-827C-6173C351E56F}" presName="sibTrans" presStyleLbl="sibTrans2D1" presStyleIdx="3" presStyleCnt="5"/>
      <dgm:spPr/>
    </dgm:pt>
    <dgm:pt modelId="{5D5635ED-6B0A-094F-9AE4-5AF38030DA16}" type="pres">
      <dgm:prSet presAssocID="{09A9B8BA-087B-A44D-A370-0132FF782BA2}" presName="node" presStyleLbl="node1" presStyleIdx="4" presStyleCnt="5">
        <dgm:presLayoutVars>
          <dgm:bulletEnabled val="1"/>
        </dgm:presLayoutVars>
      </dgm:prSet>
      <dgm:spPr/>
    </dgm:pt>
    <dgm:pt modelId="{DF7FEF8E-7041-3C44-B652-8EDA65B5FB69}" type="pres">
      <dgm:prSet presAssocID="{09A9B8BA-087B-A44D-A370-0132FF782BA2}" presName="dummy" presStyleCnt="0"/>
      <dgm:spPr/>
    </dgm:pt>
    <dgm:pt modelId="{93280240-6187-D642-996C-7B220B978957}" type="pres">
      <dgm:prSet presAssocID="{235BFC73-ADB2-884F-9723-69B920574AD0}" presName="sibTrans" presStyleLbl="sibTrans2D1" presStyleIdx="4" presStyleCnt="5"/>
      <dgm:spPr/>
    </dgm:pt>
  </dgm:ptLst>
  <dgm:cxnLst>
    <dgm:cxn modelId="{33D0400F-81D4-6E45-A36C-7F4C78B8BB4B}" srcId="{989340A8-3AD1-334A-BB48-4A81A93EE198}" destId="{CA4B360C-2F39-E045-A755-E01A71AEBB8A}" srcOrd="0" destOrd="0" parTransId="{5F6C6A73-3E63-9242-AA86-80F94410B4A5}" sibTransId="{DC67E012-15BF-E945-8EDF-60B3493EA05F}"/>
    <dgm:cxn modelId="{56454811-AB46-1245-BB63-C5CBA75E724B}" type="presOf" srcId="{66FCF084-0789-8A4F-B909-0CF3C021518B}" destId="{8CDA0D12-E2FC-3D47-BB76-84125A0E7A77}" srcOrd="0" destOrd="0" presId="urn:microsoft.com/office/officeart/2005/8/layout/radial6"/>
    <dgm:cxn modelId="{4317102C-796A-E047-9984-180F5B258366}" srcId="{CA4B360C-2F39-E045-A755-E01A71AEBB8A}" destId="{66FCF084-0789-8A4F-B909-0CF3C021518B}" srcOrd="2" destOrd="0" parTransId="{6BB54F83-590B-E34B-B5D1-ADD32F37AFC9}" sibTransId="{B117E1A8-C81F-8344-98C6-C62D7743FD0E}"/>
    <dgm:cxn modelId="{D2E47633-42C1-9B49-A193-9F6EB48A8EB7}" type="presOf" srcId="{4D0D168A-2010-BA45-A6DD-BB924339898C}" destId="{17F7C8A8-6E29-4B4E-B8BD-FBD5C3D1F842}" srcOrd="0" destOrd="0" presId="urn:microsoft.com/office/officeart/2005/8/layout/radial6"/>
    <dgm:cxn modelId="{2BA2263F-D1CE-BE4A-9AF5-1773667D13A8}" srcId="{CA4B360C-2F39-E045-A755-E01A71AEBB8A}" destId="{9E299FFE-0AEE-D244-ADF5-FB2EF04CBA59}" srcOrd="1" destOrd="0" parTransId="{2333B6BC-AB5C-9D4A-8ADB-48D8C924D133}" sibTransId="{092DEA79-2EBA-8548-815B-0A6B94AF1BBD}"/>
    <dgm:cxn modelId="{F9BEAF5C-35AE-7242-A118-166DDC40F5B1}" type="presOf" srcId="{B117E1A8-C81F-8344-98C6-C62D7743FD0E}" destId="{6FAA4377-FDAD-2F4A-8E5D-5C2DE0209C35}" srcOrd="0" destOrd="0" presId="urn:microsoft.com/office/officeart/2005/8/layout/radial6"/>
    <dgm:cxn modelId="{9A779D65-1615-B649-8D23-8CAF991F6689}" type="presOf" srcId="{CA4B360C-2F39-E045-A755-E01A71AEBB8A}" destId="{66C81776-8A94-8844-8FD7-B307A56658FE}" srcOrd="0" destOrd="0" presId="urn:microsoft.com/office/officeart/2005/8/layout/radial6"/>
    <dgm:cxn modelId="{B54BD27E-F61D-924E-BCDC-78CBA40F954F}" type="presOf" srcId="{092DEA79-2EBA-8548-815B-0A6B94AF1BBD}" destId="{0147F8C2-1CCC-DB4C-87A7-B0A9C617B73A}" srcOrd="0" destOrd="0" presId="urn:microsoft.com/office/officeart/2005/8/layout/radial6"/>
    <dgm:cxn modelId="{BF5FC38D-8A99-544D-908D-46151EF7004E}" type="presOf" srcId="{9E299FFE-0AEE-D244-ADF5-FB2EF04CBA59}" destId="{39BE1E42-903F-C144-9E15-BD12B6AA592C}" srcOrd="0" destOrd="0" presId="urn:microsoft.com/office/officeart/2005/8/layout/radial6"/>
    <dgm:cxn modelId="{FC82A6AE-C927-2D4A-885C-17C0B8BFDFAF}" type="presOf" srcId="{235BFC73-ADB2-884F-9723-69B920574AD0}" destId="{93280240-6187-D642-996C-7B220B978957}" srcOrd="0" destOrd="0" presId="urn:microsoft.com/office/officeart/2005/8/layout/radial6"/>
    <dgm:cxn modelId="{DF15E2AF-B36D-604F-8C14-922F8FEB7491}" srcId="{CA4B360C-2F39-E045-A755-E01A71AEBB8A}" destId="{4D0D168A-2010-BA45-A6DD-BB924339898C}" srcOrd="3" destOrd="0" parTransId="{EC942D69-A251-7D46-8C15-9D80B4943479}" sibTransId="{FAD7AF11-10E7-2B4D-827C-6173C351E56F}"/>
    <dgm:cxn modelId="{96C604C5-979C-D541-872F-A40D1427E69C}" type="presOf" srcId="{EBE6406A-FE54-1F42-90D9-6E7F997C97EC}" destId="{E5522715-7493-E647-91D1-97575901FA39}" srcOrd="0" destOrd="0" presId="urn:microsoft.com/office/officeart/2005/8/layout/radial6"/>
    <dgm:cxn modelId="{1F412ED4-698F-C043-8C8C-1499EACE2D14}" srcId="{CA4B360C-2F39-E045-A755-E01A71AEBB8A}" destId="{09A9B8BA-087B-A44D-A370-0132FF782BA2}" srcOrd="4" destOrd="0" parTransId="{41B4B709-2D8A-994E-95E1-419D3BDD4CEA}" sibTransId="{235BFC73-ADB2-884F-9723-69B920574AD0}"/>
    <dgm:cxn modelId="{805F7BD4-7C16-1345-9CB0-763E1DB5620A}" type="presOf" srcId="{F3E64835-E42A-6043-BA4F-9252AB6EEB57}" destId="{41D3CE19-09A7-704E-A9A4-6AA1A77F3F8A}" srcOrd="0" destOrd="0" presId="urn:microsoft.com/office/officeart/2005/8/layout/radial6"/>
    <dgm:cxn modelId="{F709ABD7-C49D-1B41-8F22-C23248D66523}" type="presOf" srcId="{FAD7AF11-10E7-2B4D-827C-6173C351E56F}" destId="{949F3B78-3159-0940-AFE2-12C501B5BAF0}" srcOrd="0" destOrd="0" presId="urn:microsoft.com/office/officeart/2005/8/layout/radial6"/>
    <dgm:cxn modelId="{54A2FFE8-8C34-4644-86FF-C3ABF93317C3}" type="presOf" srcId="{989340A8-3AD1-334A-BB48-4A81A93EE198}" destId="{E872F196-4D9E-264A-9BE7-A6E6E7582712}" srcOrd="0" destOrd="0" presId="urn:microsoft.com/office/officeart/2005/8/layout/radial6"/>
    <dgm:cxn modelId="{C992BCEF-CE2D-F243-BCC6-BD01681C3B7C}" srcId="{CA4B360C-2F39-E045-A755-E01A71AEBB8A}" destId="{F3E64835-E42A-6043-BA4F-9252AB6EEB57}" srcOrd="0" destOrd="0" parTransId="{22A1C664-D37D-EF4B-9D5D-A1D076E97766}" sibTransId="{EBE6406A-FE54-1F42-90D9-6E7F997C97EC}"/>
    <dgm:cxn modelId="{0674BAFF-9FD5-0141-8705-6DA29F344308}" type="presOf" srcId="{09A9B8BA-087B-A44D-A370-0132FF782BA2}" destId="{5D5635ED-6B0A-094F-9AE4-5AF38030DA16}" srcOrd="0" destOrd="0" presId="urn:microsoft.com/office/officeart/2005/8/layout/radial6"/>
    <dgm:cxn modelId="{41E38D6D-659A-9447-9CC7-3E59CDFEE372}" type="presParOf" srcId="{E872F196-4D9E-264A-9BE7-A6E6E7582712}" destId="{66C81776-8A94-8844-8FD7-B307A56658FE}" srcOrd="0" destOrd="0" presId="urn:microsoft.com/office/officeart/2005/8/layout/radial6"/>
    <dgm:cxn modelId="{DDB5794D-5301-7144-8111-33827B32F13D}" type="presParOf" srcId="{E872F196-4D9E-264A-9BE7-A6E6E7582712}" destId="{41D3CE19-09A7-704E-A9A4-6AA1A77F3F8A}" srcOrd="1" destOrd="0" presId="urn:microsoft.com/office/officeart/2005/8/layout/radial6"/>
    <dgm:cxn modelId="{67A455A6-8DFB-9340-9593-A58EF3BE0237}" type="presParOf" srcId="{E872F196-4D9E-264A-9BE7-A6E6E7582712}" destId="{440CA7F9-5C3D-3044-83BE-063C78D95674}" srcOrd="2" destOrd="0" presId="urn:microsoft.com/office/officeart/2005/8/layout/radial6"/>
    <dgm:cxn modelId="{5A64B45F-B51C-8540-A24E-A7F934DBA92A}" type="presParOf" srcId="{E872F196-4D9E-264A-9BE7-A6E6E7582712}" destId="{E5522715-7493-E647-91D1-97575901FA39}" srcOrd="3" destOrd="0" presId="urn:microsoft.com/office/officeart/2005/8/layout/radial6"/>
    <dgm:cxn modelId="{03B72AC3-1845-A84E-B52E-A7EECE017A14}" type="presParOf" srcId="{E872F196-4D9E-264A-9BE7-A6E6E7582712}" destId="{39BE1E42-903F-C144-9E15-BD12B6AA592C}" srcOrd="4" destOrd="0" presId="urn:microsoft.com/office/officeart/2005/8/layout/radial6"/>
    <dgm:cxn modelId="{E8E7A1C6-170A-474C-B3C6-D6384FABD559}" type="presParOf" srcId="{E872F196-4D9E-264A-9BE7-A6E6E7582712}" destId="{5130EBCF-CD57-0847-9B44-FF93172B7B1D}" srcOrd="5" destOrd="0" presId="urn:microsoft.com/office/officeart/2005/8/layout/radial6"/>
    <dgm:cxn modelId="{DABACE52-FA1D-5247-820B-C60C5CF521BC}" type="presParOf" srcId="{E872F196-4D9E-264A-9BE7-A6E6E7582712}" destId="{0147F8C2-1CCC-DB4C-87A7-B0A9C617B73A}" srcOrd="6" destOrd="0" presId="urn:microsoft.com/office/officeart/2005/8/layout/radial6"/>
    <dgm:cxn modelId="{B9379314-5315-5946-BB9C-3A2435E9440A}" type="presParOf" srcId="{E872F196-4D9E-264A-9BE7-A6E6E7582712}" destId="{8CDA0D12-E2FC-3D47-BB76-84125A0E7A77}" srcOrd="7" destOrd="0" presId="urn:microsoft.com/office/officeart/2005/8/layout/radial6"/>
    <dgm:cxn modelId="{9DC32CD6-0EFA-3D4F-9B1E-514FBCF73B1F}" type="presParOf" srcId="{E872F196-4D9E-264A-9BE7-A6E6E7582712}" destId="{B5FB6499-978D-BD43-8A7B-367E63002C24}" srcOrd="8" destOrd="0" presId="urn:microsoft.com/office/officeart/2005/8/layout/radial6"/>
    <dgm:cxn modelId="{9B1B8153-29DE-7146-B7A0-DD551CD1A390}" type="presParOf" srcId="{E872F196-4D9E-264A-9BE7-A6E6E7582712}" destId="{6FAA4377-FDAD-2F4A-8E5D-5C2DE0209C35}" srcOrd="9" destOrd="0" presId="urn:microsoft.com/office/officeart/2005/8/layout/radial6"/>
    <dgm:cxn modelId="{6AE56C99-A235-9246-9670-001FAC34F18C}" type="presParOf" srcId="{E872F196-4D9E-264A-9BE7-A6E6E7582712}" destId="{17F7C8A8-6E29-4B4E-B8BD-FBD5C3D1F842}" srcOrd="10" destOrd="0" presId="urn:microsoft.com/office/officeart/2005/8/layout/radial6"/>
    <dgm:cxn modelId="{6212E26D-7CB4-8548-A91B-4F3441F00C38}" type="presParOf" srcId="{E872F196-4D9E-264A-9BE7-A6E6E7582712}" destId="{E3162A86-C079-6444-93AF-8B45D7CF7D0C}" srcOrd="11" destOrd="0" presId="urn:microsoft.com/office/officeart/2005/8/layout/radial6"/>
    <dgm:cxn modelId="{9B2E91CE-2E2D-1248-ADA9-B8378F147423}" type="presParOf" srcId="{E872F196-4D9E-264A-9BE7-A6E6E7582712}" destId="{949F3B78-3159-0940-AFE2-12C501B5BAF0}" srcOrd="12" destOrd="0" presId="urn:microsoft.com/office/officeart/2005/8/layout/radial6"/>
    <dgm:cxn modelId="{E82CD059-5377-CB4A-AD46-FF3FB10CA9B1}" type="presParOf" srcId="{E872F196-4D9E-264A-9BE7-A6E6E7582712}" destId="{5D5635ED-6B0A-094F-9AE4-5AF38030DA16}" srcOrd="13" destOrd="0" presId="urn:microsoft.com/office/officeart/2005/8/layout/radial6"/>
    <dgm:cxn modelId="{BBE9710E-63A1-9343-B3EB-E9C33C5CE52E}" type="presParOf" srcId="{E872F196-4D9E-264A-9BE7-A6E6E7582712}" destId="{DF7FEF8E-7041-3C44-B652-8EDA65B5FB69}" srcOrd="14" destOrd="0" presId="urn:microsoft.com/office/officeart/2005/8/layout/radial6"/>
    <dgm:cxn modelId="{14702B68-D035-6C4E-BBA0-685A7D7C02FE}" type="presParOf" srcId="{E872F196-4D9E-264A-9BE7-A6E6E7582712}" destId="{93280240-6187-D642-996C-7B220B978957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B0AA93-6F2C-7D41-B415-B8C4C960180D}" type="doc">
      <dgm:prSet loTypeId="urn:microsoft.com/office/officeart/2005/8/layout/cycle3" loCatId="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C97016A-E27B-9A41-974D-D17A65A35099}">
      <dgm:prSet phldrT="[Text]"/>
      <dgm:spPr/>
      <dgm:t>
        <a:bodyPr/>
        <a:lstStyle/>
        <a:p>
          <a:r>
            <a:rPr lang="en-US" dirty="0"/>
            <a:t>Students and teachers transformative learning </a:t>
          </a:r>
        </a:p>
      </dgm:t>
    </dgm:pt>
    <dgm:pt modelId="{FE2294A7-4305-B247-BD54-69FD73B2CF09}" type="parTrans" cxnId="{6AACAFB5-AB12-184D-A846-3CF5EEF6516A}">
      <dgm:prSet/>
      <dgm:spPr/>
      <dgm:t>
        <a:bodyPr/>
        <a:lstStyle/>
        <a:p>
          <a:endParaRPr lang="en-US"/>
        </a:p>
      </dgm:t>
    </dgm:pt>
    <dgm:pt modelId="{75CB3008-AF7A-A949-9863-D3F6A0B3CC2B}" type="sibTrans" cxnId="{6AACAFB5-AB12-184D-A846-3CF5EEF6516A}">
      <dgm:prSet/>
      <dgm:spPr/>
      <dgm:t>
        <a:bodyPr/>
        <a:lstStyle/>
        <a:p>
          <a:endParaRPr lang="en-US"/>
        </a:p>
      </dgm:t>
    </dgm:pt>
    <dgm:pt modelId="{15C25C81-9836-E942-BDAE-78812D8D0F44}">
      <dgm:prSet phldrT="[Text]"/>
      <dgm:spPr/>
      <dgm:t>
        <a:bodyPr/>
        <a:lstStyle/>
        <a:p>
          <a:r>
            <a:rPr lang="en-US" dirty="0"/>
            <a:t>Elaborate existing frames of reference </a:t>
          </a:r>
        </a:p>
      </dgm:t>
    </dgm:pt>
    <dgm:pt modelId="{B4DDAAC9-41E8-6D46-9498-998A6F0F97CD}" type="parTrans" cxnId="{E78E605D-E0CB-1742-9304-7651CC25A937}">
      <dgm:prSet/>
      <dgm:spPr/>
      <dgm:t>
        <a:bodyPr/>
        <a:lstStyle/>
        <a:p>
          <a:endParaRPr lang="en-US"/>
        </a:p>
      </dgm:t>
    </dgm:pt>
    <dgm:pt modelId="{CA00FF04-5203-4A40-8363-C78F02AE48C4}" type="sibTrans" cxnId="{E78E605D-E0CB-1742-9304-7651CC25A937}">
      <dgm:prSet/>
      <dgm:spPr/>
      <dgm:t>
        <a:bodyPr/>
        <a:lstStyle/>
        <a:p>
          <a:endParaRPr lang="en-US"/>
        </a:p>
      </dgm:t>
    </dgm:pt>
    <dgm:pt modelId="{19032CAC-A8FE-FD49-A698-800EDFB1C3FF}">
      <dgm:prSet phldrT="[Text]"/>
      <dgm:spPr/>
      <dgm:t>
        <a:bodyPr/>
        <a:lstStyle/>
        <a:p>
          <a:r>
            <a:rPr lang="en-US"/>
            <a:t>Lerning new frames of reference </a:t>
          </a:r>
        </a:p>
      </dgm:t>
    </dgm:pt>
    <dgm:pt modelId="{E845C0F5-5A7D-BA47-80E6-A806B69D6B75}" type="parTrans" cxnId="{EF11C29E-4F99-D147-8784-7DF4F029CEA2}">
      <dgm:prSet/>
      <dgm:spPr/>
      <dgm:t>
        <a:bodyPr/>
        <a:lstStyle/>
        <a:p>
          <a:endParaRPr lang="en-US"/>
        </a:p>
      </dgm:t>
    </dgm:pt>
    <dgm:pt modelId="{2608DAF6-CAC0-5241-B2AF-3BA4BD30F9A4}" type="sibTrans" cxnId="{EF11C29E-4F99-D147-8784-7DF4F029CEA2}">
      <dgm:prSet/>
      <dgm:spPr/>
      <dgm:t>
        <a:bodyPr/>
        <a:lstStyle/>
        <a:p>
          <a:endParaRPr lang="en-US"/>
        </a:p>
      </dgm:t>
    </dgm:pt>
    <dgm:pt modelId="{DC1D87C0-E770-AF48-ABA1-4EDDB3295D44}">
      <dgm:prSet phldrT="[Text]"/>
      <dgm:spPr/>
      <dgm:t>
        <a:bodyPr/>
        <a:lstStyle/>
        <a:p>
          <a:r>
            <a:rPr lang="en-US"/>
            <a:t>Transforming habits of mind</a:t>
          </a:r>
        </a:p>
      </dgm:t>
    </dgm:pt>
    <dgm:pt modelId="{6EDB3FDF-ECED-F844-A5FF-8154FAAC4973}" type="parTrans" cxnId="{C15FE5F7-71A2-FA43-A802-39C7F68CA30E}">
      <dgm:prSet/>
      <dgm:spPr/>
      <dgm:t>
        <a:bodyPr/>
        <a:lstStyle/>
        <a:p>
          <a:endParaRPr lang="en-US"/>
        </a:p>
      </dgm:t>
    </dgm:pt>
    <dgm:pt modelId="{88DCF9D5-96DC-7648-B87A-FE39C673258B}" type="sibTrans" cxnId="{C15FE5F7-71A2-FA43-A802-39C7F68CA30E}">
      <dgm:prSet/>
      <dgm:spPr/>
      <dgm:t>
        <a:bodyPr/>
        <a:lstStyle/>
        <a:p>
          <a:endParaRPr lang="en-US"/>
        </a:p>
      </dgm:t>
    </dgm:pt>
    <dgm:pt modelId="{C766E5B3-ED23-714D-9D7B-8E7F6887E198}">
      <dgm:prSet phldrT="[Text]"/>
      <dgm:spPr/>
      <dgm:t>
        <a:bodyPr/>
        <a:lstStyle/>
        <a:p>
          <a:r>
            <a:rPr lang="en-US"/>
            <a:t>Transforming points of view </a:t>
          </a:r>
        </a:p>
      </dgm:t>
    </dgm:pt>
    <dgm:pt modelId="{5989FB25-A0DE-DA4F-A2F9-2C3CAC3FFF1F}" type="parTrans" cxnId="{E4B745BD-D7EA-A441-9942-3AD22E7BCA57}">
      <dgm:prSet/>
      <dgm:spPr/>
      <dgm:t>
        <a:bodyPr/>
        <a:lstStyle/>
        <a:p>
          <a:endParaRPr lang="en-US"/>
        </a:p>
      </dgm:t>
    </dgm:pt>
    <dgm:pt modelId="{FFA9E164-5A9F-4444-AAD9-066674906C34}" type="sibTrans" cxnId="{E4B745BD-D7EA-A441-9942-3AD22E7BCA57}">
      <dgm:prSet/>
      <dgm:spPr/>
      <dgm:t>
        <a:bodyPr/>
        <a:lstStyle/>
        <a:p>
          <a:endParaRPr lang="en-US"/>
        </a:p>
      </dgm:t>
    </dgm:pt>
    <dgm:pt modelId="{74F616D6-74E5-C447-AD42-A8BB54C92693}" type="pres">
      <dgm:prSet presAssocID="{DCB0AA93-6F2C-7D41-B415-B8C4C960180D}" presName="Name0" presStyleCnt="0">
        <dgm:presLayoutVars>
          <dgm:dir/>
          <dgm:resizeHandles val="exact"/>
        </dgm:presLayoutVars>
      </dgm:prSet>
      <dgm:spPr/>
    </dgm:pt>
    <dgm:pt modelId="{D2509623-2AAC-844D-8107-FC6CB93A34A8}" type="pres">
      <dgm:prSet presAssocID="{DCB0AA93-6F2C-7D41-B415-B8C4C960180D}" presName="cycle" presStyleCnt="0"/>
      <dgm:spPr/>
    </dgm:pt>
    <dgm:pt modelId="{4BDA12F9-3A0C-DC4E-8F2C-239154252971}" type="pres">
      <dgm:prSet presAssocID="{9C97016A-E27B-9A41-974D-D17A65A35099}" presName="nodeFirstNode" presStyleLbl="node1" presStyleIdx="0" presStyleCnt="5" custScaleX="116700" custScaleY="120515">
        <dgm:presLayoutVars>
          <dgm:bulletEnabled val="1"/>
        </dgm:presLayoutVars>
      </dgm:prSet>
      <dgm:spPr/>
    </dgm:pt>
    <dgm:pt modelId="{A05619ED-3366-7B42-BFDC-D415356C2BA6}" type="pres">
      <dgm:prSet presAssocID="{75CB3008-AF7A-A949-9863-D3F6A0B3CC2B}" presName="sibTransFirstNode" presStyleLbl="bgShp" presStyleIdx="0" presStyleCnt="1"/>
      <dgm:spPr/>
    </dgm:pt>
    <dgm:pt modelId="{2AC7DFF1-4F17-D44F-85EE-D83F079AB284}" type="pres">
      <dgm:prSet presAssocID="{15C25C81-9836-E942-BDAE-78812D8D0F44}" presName="nodeFollowingNodes" presStyleLbl="node1" presStyleIdx="1" presStyleCnt="5">
        <dgm:presLayoutVars>
          <dgm:bulletEnabled val="1"/>
        </dgm:presLayoutVars>
      </dgm:prSet>
      <dgm:spPr/>
    </dgm:pt>
    <dgm:pt modelId="{8D086E98-40FD-7341-9688-E17B16B10437}" type="pres">
      <dgm:prSet presAssocID="{19032CAC-A8FE-FD49-A698-800EDFB1C3FF}" presName="nodeFollowingNodes" presStyleLbl="node1" presStyleIdx="2" presStyleCnt="5">
        <dgm:presLayoutVars>
          <dgm:bulletEnabled val="1"/>
        </dgm:presLayoutVars>
      </dgm:prSet>
      <dgm:spPr/>
    </dgm:pt>
    <dgm:pt modelId="{4C9A2C54-A1BA-BF40-8BE2-E746B4A64A67}" type="pres">
      <dgm:prSet presAssocID="{DC1D87C0-E770-AF48-ABA1-4EDDB3295D44}" presName="nodeFollowingNodes" presStyleLbl="node1" presStyleIdx="3" presStyleCnt="5">
        <dgm:presLayoutVars>
          <dgm:bulletEnabled val="1"/>
        </dgm:presLayoutVars>
      </dgm:prSet>
      <dgm:spPr/>
    </dgm:pt>
    <dgm:pt modelId="{977495D7-012A-9541-9D03-A4F53E118F27}" type="pres">
      <dgm:prSet presAssocID="{C766E5B3-ED23-714D-9D7B-8E7F6887E198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E90BB105-C191-734C-9E5C-175A47CCEF79}" type="presOf" srcId="{75CB3008-AF7A-A949-9863-D3F6A0B3CC2B}" destId="{A05619ED-3366-7B42-BFDC-D415356C2BA6}" srcOrd="0" destOrd="0" presId="urn:microsoft.com/office/officeart/2005/8/layout/cycle3"/>
    <dgm:cxn modelId="{E78E605D-E0CB-1742-9304-7651CC25A937}" srcId="{DCB0AA93-6F2C-7D41-B415-B8C4C960180D}" destId="{15C25C81-9836-E942-BDAE-78812D8D0F44}" srcOrd="1" destOrd="0" parTransId="{B4DDAAC9-41E8-6D46-9498-998A6F0F97CD}" sibTransId="{CA00FF04-5203-4A40-8363-C78F02AE48C4}"/>
    <dgm:cxn modelId="{B135727C-A22E-4640-9912-B8DDA90367F1}" type="presOf" srcId="{C766E5B3-ED23-714D-9D7B-8E7F6887E198}" destId="{977495D7-012A-9541-9D03-A4F53E118F27}" srcOrd="0" destOrd="0" presId="urn:microsoft.com/office/officeart/2005/8/layout/cycle3"/>
    <dgm:cxn modelId="{EAEBBF95-3A78-A848-8248-4B5ABA1EDA36}" type="presOf" srcId="{19032CAC-A8FE-FD49-A698-800EDFB1C3FF}" destId="{8D086E98-40FD-7341-9688-E17B16B10437}" srcOrd="0" destOrd="0" presId="urn:microsoft.com/office/officeart/2005/8/layout/cycle3"/>
    <dgm:cxn modelId="{EF11C29E-4F99-D147-8784-7DF4F029CEA2}" srcId="{DCB0AA93-6F2C-7D41-B415-B8C4C960180D}" destId="{19032CAC-A8FE-FD49-A698-800EDFB1C3FF}" srcOrd="2" destOrd="0" parTransId="{E845C0F5-5A7D-BA47-80E6-A806B69D6B75}" sibTransId="{2608DAF6-CAC0-5241-B2AF-3BA4BD30F9A4}"/>
    <dgm:cxn modelId="{13DD49B4-52CA-DD4C-A2F6-5F3E8DE92FF7}" type="presOf" srcId="{15C25C81-9836-E942-BDAE-78812D8D0F44}" destId="{2AC7DFF1-4F17-D44F-85EE-D83F079AB284}" srcOrd="0" destOrd="0" presId="urn:microsoft.com/office/officeart/2005/8/layout/cycle3"/>
    <dgm:cxn modelId="{6AACAFB5-AB12-184D-A846-3CF5EEF6516A}" srcId="{DCB0AA93-6F2C-7D41-B415-B8C4C960180D}" destId="{9C97016A-E27B-9A41-974D-D17A65A35099}" srcOrd="0" destOrd="0" parTransId="{FE2294A7-4305-B247-BD54-69FD73B2CF09}" sibTransId="{75CB3008-AF7A-A949-9863-D3F6A0B3CC2B}"/>
    <dgm:cxn modelId="{E4B745BD-D7EA-A441-9942-3AD22E7BCA57}" srcId="{DCB0AA93-6F2C-7D41-B415-B8C4C960180D}" destId="{C766E5B3-ED23-714D-9D7B-8E7F6887E198}" srcOrd="4" destOrd="0" parTransId="{5989FB25-A0DE-DA4F-A2F9-2C3CAC3FFF1F}" sibTransId="{FFA9E164-5A9F-4444-AAD9-066674906C34}"/>
    <dgm:cxn modelId="{26D78AD5-B5BF-6842-925C-A04196B129A4}" type="presOf" srcId="{DC1D87C0-E770-AF48-ABA1-4EDDB3295D44}" destId="{4C9A2C54-A1BA-BF40-8BE2-E746B4A64A67}" srcOrd="0" destOrd="0" presId="urn:microsoft.com/office/officeart/2005/8/layout/cycle3"/>
    <dgm:cxn modelId="{75E961DD-A520-EB41-A3FB-8BDC2E6D9BA1}" type="presOf" srcId="{DCB0AA93-6F2C-7D41-B415-B8C4C960180D}" destId="{74F616D6-74E5-C447-AD42-A8BB54C92693}" srcOrd="0" destOrd="0" presId="urn:microsoft.com/office/officeart/2005/8/layout/cycle3"/>
    <dgm:cxn modelId="{82A9D6E6-745F-E34B-A01B-51AF27D811EB}" type="presOf" srcId="{9C97016A-E27B-9A41-974D-D17A65A35099}" destId="{4BDA12F9-3A0C-DC4E-8F2C-239154252971}" srcOrd="0" destOrd="0" presId="urn:microsoft.com/office/officeart/2005/8/layout/cycle3"/>
    <dgm:cxn modelId="{C15FE5F7-71A2-FA43-A802-39C7F68CA30E}" srcId="{DCB0AA93-6F2C-7D41-B415-B8C4C960180D}" destId="{DC1D87C0-E770-AF48-ABA1-4EDDB3295D44}" srcOrd="3" destOrd="0" parTransId="{6EDB3FDF-ECED-F844-A5FF-8154FAAC4973}" sibTransId="{88DCF9D5-96DC-7648-B87A-FE39C673258B}"/>
    <dgm:cxn modelId="{DE214410-CB7D-6B48-B7EE-B5153E9D8D22}" type="presParOf" srcId="{74F616D6-74E5-C447-AD42-A8BB54C92693}" destId="{D2509623-2AAC-844D-8107-FC6CB93A34A8}" srcOrd="0" destOrd="0" presId="urn:microsoft.com/office/officeart/2005/8/layout/cycle3"/>
    <dgm:cxn modelId="{C7535256-1D93-2248-8CE4-5C37EF0C66FC}" type="presParOf" srcId="{D2509623-2AAC-844D-8107-FC6CB93A34A8}" destId="{4BDA12F9-3A0C-DC4E-8F2C-239154252971}" srcOrd="0" destOrd="0" presId="urn:microsoft.com/office/officeart/2005/8/layout/cycle3"/>
    <dgm:cxn modelId="{7C4BE27A-7CA7-C848-BC02-57717D32C56D}" type="presParOf" srcId="{D2509623-2AAC-844D-8107-FC6CB93A34A8}" destId="{A05619ED-3366-7B42-BFDC-D415356C2BA6}" srcOrd="1" destOrd="0" presId="urn:microsoft.com/office/officeart/2005/8/layout/cycle3"/>
    <dgm:cxn modelId="{3392A55E-E3FC-AA40-9710-CC00571255A6}" type="presParOf" srcId="{D2509623-2AAC-844D-8107-FC6CB93A34A8}" destId="{2AC7DFF1-4F17-D44F-85EE-D83F079AB284}" srcOrd="2" destOrd="0" presId="urn:microsoft.com/office/officeart/2005/8/layout/cycle3"/>
    <dgm:cxn modelId="{C74B3EB8-A592-3842-86FE-897B868F4532}" type="presParOf" srcId="{D2509623-2AAC-844D-8107-FC6CB93A34A8}" destId="{8D086E98-40FD-7341-9688-E17B16B10437}" srcOrd="3" destOrd="0" presId="urn:microsoft.com/office/officeart/2005/8/layout/cycle3"/>
    <dgm:cxn modelId="{2EB8FBC6-9693-E741-BD59-EAE779680EE6}" type="presParOf" srcId="{D2509623-2AAC-844D-8107-FC6CB93A34A8}" destId="{4C9A2C54-A1BA-BF40-8BE2-E746B4A64A67}" srcOrd="4" destOrd="0" presId="urn:microsoft.com/office/officeart/2005/8/layout/cycle3"/>
    <dgm:cxn modelId="{93053998-207B-5B44-86D6-B5318B7678E2}" type="presParOf" srcId="{D2509623-2AAC-844D-8107-FC6CB93A34A8}" destId="{977495D7-012A-9541-9D03-A4F53E118F2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BDC982-37EE-4F37-9119-95B8CF2DE1A5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68EA8B-2E21-4C21-8211-A83EDB8972E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RQ 1 – How has the crisis time influenced student learning? </a:t>
          </a:r>
        </a:p>
      </dgm:t>
    </dgm:pt>
    <dgm:pt modelId="{64E92CD8-B041-4913-9302-8AB1B6BDE471}" type="parTrans" cxnId="{28CA09EA-2D71-48C9-9A4E-EAB3A0F5EFDF}">
      <dgm:prSet/>
      <dgm:spPr/>
      <dgm:t>
        <a:bodyPr/>
        <a:lstStyle/>
        <a:p>
          <a:endParaRPr lang="en-US"/>
        </a:p>
      </dgm:t>
    </dgm:pt>
    <dgm:pt modelId="{D946FA7A-AB8E-4CB3-81D6-E7F19889FAC6}" type="sibTrans" cxnId="{28CA09EA-2D71-48C9-9A4E-EAB3A0F5EFDF}">
      <dgm:prSet/>
      <dgm:spPr/>
      <dgm:t>
        <a:bodyPr/>
        <a:lstStyle/>
        <a:p>
          <a:endParaRPr lang="en-US"/>
        </a:p>
      </dgm:t>
    </dgm:pt>
    <dgm:pt modelId="{570B7C4F-9294-4F2F-9017-0BA8076CD72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RQ 3 - What is the agreement between teachers and students on the way the crisis time influenced the pedagogy of teachers?  </a:t>
          </a:r>
        </a:p>
      </dgm:t>
    </dgm:pt>
    <dgm:pt modelId="{9FAEB1AF-D0B0-47C4-8E3C-14085A4582C7}" type="parTrans" cxnId="{77E5693F-3741-4532-B79A-1F718FEB06B5}">
      <dgm:prSet/>
      <dgm:spPr/>
      <dgm:t>
        <a:bodyPr/>
        <a:lstStyle/>
        <a:p>
          <a:endParaRPr lang="en-US"/>
        </a:p>
      </dgm:t>
    </dgm:pt>
    <dgm:pt modelId="{78F0F2D5-41C9-4E29-BC1B-7811F6ECEE88}" type="sibTrans" cxnId="{77E5693F-3741-4532-B79A-1F718FEB06B5}">
      <dgm:prSet/>
      <dgm:spPr/>
      <dgm:t>
        <a:bodyPr/>
        <a:lstStyle/>
        <a:p>
          <a:endParaRPr lang="en-US"/>
        </a:p>
      </dgm:t>
    </dgm:pt>
    <dgm:pt modelId="{DD1B74D4-A9C4-4AF2-8BB9-6D469F9A40F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RQ 2 – What kept students and teachers motivated? </a:t>
          </a:r>
        </a:p>
      </dgm:t>
    </dgm:pt>
    <dgm:pt modelId="{6434D305-C080-4706-9417-D03EACAD6C55}" type="parTrans" cxnId="{1AE06915-5E16-49ED-BF02-F6C00F5DB233}">
      <dgm:prSet/>
      <dgm:spPr/>
      <dgm:t>
        <a:bodyPr/>
        <a:lstStyle/>
        <a:p>
          <a:endParaRPr lang="en-US"/>
        </a:p>
      </dgm:t>
    </dgm:pt>
    <dgm:pt modelId="{97B704A2-EC2A-46F4-A834-7B175D67DF38}" type="sibTrans" cxnId="{1AE06915-5E16-49ED-BF02-F6C00F5DB233}">
      <dgm:prSet/>
      <dgm:spPr/>
      <dgm:t>
        <a:bodyPr/>
        <a:lstStyle/>
        <a:p>
          <a:endParaRPr lang="en-US"/>
        </a:p>
      </dgm:t>
    </dgm:pt>
    <dgm:pt modelId="{1BDE43AD-96DC-4E72-9D22-2E593332C5B5}" type="pres">
      <dgm:prSet presAssocID="{3EBDC982-37EE-4F37-9119-95B8CF2DE1A5}" presName="root" presStyleCnt="0">
        <dgm:presLayoutVars>
          <dgm:dir/>
          <dgm:resizeHandles val="exact"/>
        </dgm:presLayoutVars>
      </dgm:prSet>
      <dgm:spPr/>
    </dgm:pt>
    <dgm:pt modelId="{F7C7385A-DF64-4C42-8F97-1E343A60C685}" type="pres">
      <dgm:prSet presAssocID="{C268EA8B-2E21-4C21-8211-A83EDB8972EB}" presName="compNode" presStyleCnt="0"/>
      <dgm:spPr/>
    </dgm:pt>
    <dgm:pt modelId="{350C12FA-4F31-4DD3-A586-84D1A2000395}" type="pres">
      <dgm:prSet presAssocID="{C268EA8B-2E21-4C21-8211-A83EDB8972EB}" presName="bgRect" presStyleLbl="bgShp" presStyleIdx="0" presStyleCnt="3"/>
      <dgm:spPr/>
    </dgm:pt>
    <dgm:pt modelId="{86AD4100-F682-45B2-AF1A-1836F0CBD6EF}" type="pres">
      <dgm:prSet presAssocID="{C268EA8B-2E21-4C21-8211-A83EDB8972E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0087FFA3-5A83-4112-8110-839606BB54D9}" type="pres">
      <dgm:prSet presAssocID="{C268EA8B-2E21-4C21-8211-A83EDB8972EB}" presName="spaceRect" presStyleCnt="0"/>
      <dgm:spPr/>
    </dgm:pt>
    <dgm:pt modelId="{E6C964C6-3818-4EEF-A6EE-5995293D05A1}" type="pres">
      <dgm:prSet presAssocID="{C268EA8B-2E21-4C21-8211-A83EDB8972EB}" presName="parTx" presStyleLbl="revTx" presStyleIdx="0" presStyleCnt="3" custLinFactNeighborX="0" custLinFactNeighborY="-10899">
        <dgm:presLayoutVars>
          <dgm:chMax val="0"/>
          <dgm:chPref val="0"/>
        </dgm:presLayoutVars>
      </dgm:prSet>
      <dgm:spPr/>
    </dgm:pt>
    <dgm:pt modelId="{B05840D4-2FA7-4F5D-A6FA-B4725853BA8A}" type="pres">
      <dgm:prSet presAssocID="{D946FA7A-AB8E-4CB3-81D6-E7F19889FAC6}" presName="sibTrans" presStyleCnt="0"/>
      <dgm:spPr/>
    </dgm:pt>
    <dgm:pt modelId="{4D76A2ED-15FD-4BD4-AFAE-B00FF557EA62}" type="pres">
      <dgm:prSet presAssocID="{DD1B74D4-A9C4-4AF2-8BB9-6D469F9A40F6}" presName="compNode" presStyleCnt="0"/>
      <dgm:spPr/>
    </dgm:pt>
    <dgm:pt modelId="{80E4CCA5-F673-45C2-A675-BD543A1D0240}" type="pres">
      <dgm:prSet presAssocID="{DD1B74D4-A9C4-4AF2-8BB9-6D469F9A40F6}" presName="bgRect" presStyleLbl="bgShp" presStyleIdx="1" presStyleCnt="3"/>
      <dgm:spPr/>
    </dgm:pt>
    <dgm:pt modelId="{6F70D2FA-29C7-4042-AD15-73FF45754AED}" type="pres">
      <dgm:prSet presAssocID="{DD1B74D4-A9C4-4AF2-8BB9-6D469F9A40F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tronaut"/>
        </a:ext>
      </dgm:extLst>
    </dgm:pt>
    <dgm:pt modelId="{46A6CC61-10B8-488C-8158-530D83862840}" type="pres">
      <dgm:prSet presAssocID="{DD1B74D4-A9C4-4AF2-8BB9-6D469F9A40F6}" presName="spaceRect" presStyleCnt="0"/>
      <dgm:spPr/>
    </dgm:pt>
    <dgm:pt modelId="{41F9D04C-7C50-451A-8FEC-42ABCAF02536}" type="pres">
      <dgm:prSet presAssocID="{DD1B74D4-A9C4-4AF2-8BB9-6D469F9A40F6}" presName="parTx" presStyleLbl="revTx" presStyleIdx="1" presStyleCnt="3">
        <dgm:presLayoutVars>
          <dgm:chMax val="0"/>
          <dgm:chPref val="0"/>
        </dgm:presLayoutVars>
      </dgm:prSet>
      <dgm:spPr/>
    </dgm:pt>
    <dgm:pt modelId="{62EED191-3D5E-EE43-9A90-5F07DF19BEE8}" type="pres">
      <dgm:prSet presAssocID="{97B704A2-EC2A-46F4-A834-7B175D67DF38}" presName="sibTrans" presStyleCnt="0"/>
      <dgm:spPr/>
    </dgm:pt>
    <dgm:pt modelId="{1D1A88DF-566E-40E4-BA0A-234287F26648}" type="pres">
      <dgm:prSet presAssocID="{570B7C4F-9294-4F2F-9017-0BA8076CD722}" presName="compNode" presStyleCnt="0"/>
      <dgm:spPr/>
    </dgm:pt>
    <dgm:pt modelId="{3DF69905-05F8-4A09-B104-8C73DAC2879D}" type="pres">
      <dgm:prSet presAssocID="{570B7C4F-9294-4F2F-9017-0BA8076CD722}" presName="bgRect" presStyleLbl="bgShp" presStyleIdx="2" presStyleCnt="3"/>
      <dgm:spPr/>
    </dgm:pt>
    <dgm:pt modelId="{55DE2FFE-CB26-4282-8951-E83AD7B4A48F}" type="pres">
      <dgm:prSet presAssocID="{570B7C4F-9294-4F2F-9017-0BA8076CD72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ning"/>
        </a:ext>
      </dgm:extLst>
    </dgm:pt>
    <dgm:pt modelId="{7C849836-FB87-4C95-8CAB-DD55186A8F95}" type="pres">
      <dgm:prSet presAssocID="{570B7C4F-9294-4F2F-9017-0BA8076CD722}" presName="spaceRect" presStyleCnt="0"/>
      <dgm:spPr/>
    </dgm:pt>
    <dgm:pt modelId="{3D948F2D-95A7-452B-92EE-EA8F272C9861}" type="pres">
      <dgm:prSet presAssocID="{570B7C4F-9294-4F2F-9017-0BA8076CD72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F86E607-D348-8844-9839-8F7C1B18A4E5}" type="presOf" srcId="{DD1B74D4-A9C4-4AF2-8BB9-6D469F9A40F6}" destId="{41F9D04C-7C50-451A-8FEC-42ABCAF02536}" srcOrd="0" destOrd="0" presId="urn:microsoft.com/office/officeart/2018/2/layout/IconVerticalSolidList"/>
    <dgm:cxn modelId="{E4EA3F14-BD48-4336-A83C-FEC22992E8D2}" type="presOf" srcId="{3EBDC982-37EE-4F37-9119-95B8CF2DE1A5}" destId="{1BDE43AD-96DC-4E72-9D22-2E593332C5B5}" srcOrd="0" destOrd="0" presId="urn:microsoft.com/office/officeart/2018/2/layout/IconVerticalSolidList"/>
    <dgm:cxn modelId="{1AE06915-5E16-49ED-BF02-F6C00F5DB233}" srcId="{3EBDC982-37EE-4F37-9119-95B8CF2DE1A5}" destId="{DD1B74D4-A9C4-4AF2-8BB9-6D469F9A40F6}" srcOrd="1" destOrd="0" parTransId="{6434D305-C080-4706-9417-D03EACAD6C55}" sibTransId="{97B704A2-EC2A-46F4-A834-7B175D67DF38}"/>
    <dgm:cxn modelId="{77E5693F-3741-4532-B79A-1F718FEB06B5}" srcId="{3EBDC982-37EE-4F37-9119-95B8CF2DE1A5}" destId="{570B7C4F-9294-4F2F-9017-0BA8076CD722}" srcOrd="2" destOrd="0" parTransId="{9FAEB1AF-D0B0-47C4-8E3C-14085A4582C7}" sibTransId="{78F0F2D5-41C9-4E29-BC1B-7811F6ECEE88}"/>
    <dgm:cxn modelId="{BCFB7D90-F472-3F46-81C9-C886F375B355}" type="presOf" srcId="{570B7C4F-9294-4F2F-9017-0BA8076CD722}" destId="{3D948F2D-95A7-452B-92EE-EA8F272C9861}" srcOrd="0" destOrd="0" presId="urn:microsoft.com/office/officeart/2018/2/layout/IconVerticalSolidList"/>
    <dgm:cxn modelId="{F09AD9E4-F475-1A4F-8174-E454EFE787ED}" type="presOf" srcId="{C268EA8B-2E21-4C21-8211-A83EDB8972EB}" destId="{E6C964C6-3818-4EEF-A6EE-5995293D05A1}" srcOrd="0" destOrd="0" presId="urn:microsoft.com/office/officeart/2018/2/layout/IconVerticalSolidList"/>
    <dgm:cxn modelId="{28CA09EA-2D71-48C9-9A4E-EAB3A0F5EFDF}" srcId="{3EBDC982-37EE-4F37-9119-95B8CF2DE1A5}" destId="{C268EA8B-2E21-4C21-8211-A83EDB8972EB}" srcOrd="0" destOrd="0" parTransId="{64E92CD8-B041-4913-9302-8AB1B6BDE471}" sibTransId="{D946FA7A-AB8E-4CB3-81D6-E7F19889FAC6}"/>
    <dgm:cxn modelId="{2788413E-59F9-234B-BC54-B543504672F6}" type="presParOf" srcId="{1BDE43AD-96DC-4E72-9D22-2E593332C5B5}" destId="{F7C7385A-DF64-4C42-8F97-1E343A60C685}" srcOrd="0" destOrd="0" presId="urn:microsoft.com/office/officeart/2018/2/layout/IconVerticalSolidList"/>
    <dgm:cxn modelId="{9AA5928B-6B67-2F48-945B-EBFE513B89DA}" type="presParOf" srcId="{F7C7385A-DF64-4C42-8F97-1E343A60C685}" destId="{350C12FA-4F31-4DD3-A586-84D1A2000395}" srcOrd="0" destOrd="0" presId="urn:microsoft.com/office/officeart/2018/2/layout/IconVerticalSolidList"/>
    <dgm:cxn modelId="{BF5B875A-276B-4C41-8565-98C545931F3F}" type="presParOf" srcId="{F7C7385A-DF64-4C42-8F97-1E343A60C685}" destId="{86AD4100-F682-45B2-AF1A-1836F0CBD6EF}" srcOrd="1" destOrd="0" presId="urn:microsoft.com/office/officeart/2018/2/layout/IconVerticalSolidList"/>
    <dgm:cxn modelId="{A664323E-BCEE-104C-823D-B1B8691BF8D7}" type="presParOf" srcId="{F7C7385A-DF64-4C42-8F97-1E343A60C685}" destId="{0087FFA3-5A83-4112-8110-839606BB54D9}" srcOrd="2" destOrd="0" presId="urn:microsoft.com/office/officeart/2018/2/layout/IconVerticalSolidList"/>
    <dgm:cxn modelId="{C9234563-BFB7-504F-8677-4C664A74E953}" type="presParOf" srcId="{F7C7385A-DF64-4C42-8F97-1E343A60C685}" destId="{E6C964C6-3818-4EEF-A6EE-5995293D05A1}" srcOrd="3" destOrd="0" presId="urn:microsoft.com/office/officeart/2018/2/layout/IconVerticalSolidList"/>
    <dgm:cxn modelId="{029FC9E1-169D-A349-9FEC-63CD2BAE2001}" type="presParOf" srcId="{1BDE43AD-96DC-4E72-9D22-2E593332C5B5}" destId="{B05840D4-2FA7-4F5D-A6FA-B4725853BA8A}" srcOrd="1" destOrd="0" presId="urn:microsoft.com/office/officeart/2018/2/layout/IconVerticalSolidList"/>
    <dgm:cxn modelId="{EF5CE04E-8DD1-8E49-B5DC-35ABFD210C9F}" type="presParOf" srcId="{1BDE43AD-96DC-4E72-9D22-2E593332C5B5}" destId="{4D76A2ED-15FD-4BD4-AFAE-B00FF557EA62}" srcOrd="2" destOrd="0" presId="urn:microsoft.com/office/officeart/2018/2/layout/IconVerticalSolidList"/>
    <dgm:cxn modelId="{F534BE17-1188-1C41-B9F4-B6671E3F4C9B}" type="presParOf" srcId="{4D76A2ED-15FD-4BD4-AFAE-B00FF557EA62}" destId="{80E4CCA5-F673-45C2-A675-BD543A1D0240}" srcOrd="0" destOrd="0" presId="urn:microsoft.com/office/officeart/2018/2/layout/IconVerticalSolidList"/>
    <dgm:cxn modelId="{3314D63F-572F-FE46-81F4-9EFD3B77D571}" type="presParOf" srcId="{4D76A2ED-15FD-4BD4-AFAE-B00FF557EA62}" destId="{6F70D2FA-29C7-4042-AD15-73FF45754AED}" srcOrd="1" destOrd="0" presId="urn:microsoft.com/office/officeart/2018/2/layout/IconVerticalSolidList"/>
    <dgm:cxn modelId="{B310F26E-0898-DD4B-9E83-DF4BEBEC5C5F}" type="presParOf" srcId="{4D76A2ED-15FD-4BD4-AFAE-B00FF557EA62}" destId="{46A6CC61-10B8-488C-8158-530D83862840}" srcOrd="2" destOrd="0" presId="urn:microsoft.com/office/officeart/2018/2/layout/IconVerticalSolidList"/>
    <dgm:cxn modelId="{FD6E2496-7866-824D-A6AA-E826D6532ED0}" type="presParOf" srcId="{4D76A2ED-15FD-4BD4-AFAE-B00FF557EA62}" destId="{41F9D04C-7C50-451A-8FEC-42ABCAF02536}" srcOrd="3" destOrd="0" presId="urn:microsoft.com/office/officeart/2018/2/layout/IconVerticalSolidList"/>
    <dgm:cxn modelId="{A5A74AAE-F34E-5A4F-8022-78E157E72363}" type="presParOf" srcId="{1BDE43AD-96DC-4E72-9D22-2E593332C5B5}" destId="{62EED191-3D5E-EE43-9A90-5F07DF19BEE8}" srcOrd="3" destOrd="0" presId="urn:microsoft.com/office/officeart/2018/2/layout/IconVerticalSolidList"/>
    <dgm:cxn modelId="{E3E83867-0945-5047-9DA5-A845B872E232}" type="presParOf" srcId="{1BDE43AD-96DC-4E72-9D22-2E593332C5B5}" destId="{1D1A88DF-566E-40E4-BA0A-234287F26648}" srcOrd="4" destOrd="0" presId="urn:microsoft.com/office/officeart/2018/2/layout/IconVerticalSolidList"/>
    <dgm:cxn modelId="{ACBFF3DF-76DE-6049-ADD1-EE097EE1EACE}" type="presParOf" srcId="{1D1A88DF-566E-40E4-BA0A-234287F26648}" destId="{3DF69905-05F8-4A09-B104-8C73DAC2879D}" srcOrd="0" destOrd="0" presId="urn:microsoft.com/office/officeart/2018/2/layout/IconVerticalSolidList"/>
    <dgm:cxn modelId="{81EDD71A-E98A-1A4A-9C5D-1D28C53F0EF0}" type="presParOf" srcId="{1D1A88DF-566E-40E4-BA0A-234287F26648}" destId="{55DE2FFE-CB26-4282-8951-E83AD7B4A48F}" srcOrd="1" destOrd="0" presId="urn:microsoft.com/office/officeart/2018/2/layout/IconVerticalSolidList"/>
    <dgm:cxn modelId="{F24F959B-43E3-5747-9DA6-5B703CDE81E0}" type="presParOf" srcId="{1D1A88DF-566E-40E4-BA0A-234287F26648}" destId="{7C849836-FB87-4C95-8CAB-DD55186A8F95}" srcOrd="2" destOrd="0" presId="urn:microsoft.com/office/officeart/2018/2/layout/IconVerticalSolidList"/>
    <dgm:cxn modelId="{393997F1-12E0-D640-B7DE-38436FF9C66A}" type="presParOf" srcId="{1D1A88DF-566E-40E4-BA0A-234287F26648}" destId="{3D948F2D-95A7-452B-92EE-EA8F272C986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89B855-C2F0-D74A-8C03-08DAD091682A}" type="doc">
      <dgm:prSet loTypeId="urn:microsoft.com/office/officeart/2009/3/layout/RandomtoResultProcess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BD04C3E-E8DB-4C44-876F-DA51AEBFBEA6}">
      <dgm:prSet phldrT="[Text]"/>
      <dgm:spPr/>
      <dgm:t>
        <a:bodyPr/>
        <a:lstStyle/>
        <a:p>
          <a:r>
            <a:rPr lang="en-US" dirty="0"/>
            <a:t>Stage 1</a:t>
          </a:r>
        </a:p>
      </dgm:t>
    </dgm:pt>
    <dgm:pt modelId="{62D3245C-6F93-004F-B5ED-A03A11385FB1}" type="parTrans" cxnId="{754F925A-22D1-D549-8D18-57194D76E777}">
      <dgm:prSet/>
      <dgm:spPr/>
      <dgm:t>
        <a:bodyPr/>
        <a:lstStyle/>
        <a:p>
          <a:endParaRPr lang="en-US"/>
        </a:p>
      </dgm:t>
    </dgm:pt>
    <dgm:pt modelId="{909CD677-8642-754E-AF41-228A145BDE62}" type="sibTrans" cxnId="{754F925A-22D1-D549-8D18-57194D76E777}">
      <dgm:prSet/>
      <dgm:spPr/>
      <dgm:t>
        <a:bodyPr/>
        <a:lstStyle/>
        <a:p>
          <a:endParaRPr lang="en-US"/>
        </a:p>
      </dgm:t>
    </dgm:pt>
    <dgm:pt modelId="{5454BE3E-9D5B-9E44-94DA-40BC53399D75}">
      <dgm:prSet phldrT="[Text]"/>
      <dgm:spPr/>
      <dgm:t>
        <a:bodyPr/>
        <a:lstStyle/>
        <a:p>
          <a:r>
            <a:rPr lang="en-US" dirty="0"/>
            <a:t>2 Focus Groups with students (n=8)</a:t>
          </a:r>
        </a:p>
      </dgm:t>
    </dgm:pt>
    <dgm:pt modelId="{DB0E8165-412D-CF4C-9E15-E07D7E1776CE}" type="parTrans" cxnId="{DAB3E980-CBAF-3742-91CD-BE42A45EB36C}">
      <dgm:prSet/>
      <dgm:spPr/>
      <dgm:t>
        <a:bodyPr/>
        <a:lstStyle/>
        <a:p>
          <a:endParaRPr lang="en-US"/>
        </a:p>
      </dgm:t>
    </dgm:pt>
    <dgm:pt modelId="{78A57FC1-F589-854C-9B6B-C318691744B5}" type="sibTrans" cxnId="{DAB3E980-CBAF-3742-91CD-BE42A45EB36C}">
      <dgm:prSet/>
      <dgm:spPr/>
      <dgm:t>
        <a:bodyPr/>
        <a:lstStyle/>
        <a:p>
          <a:endParaRPr lang="en-US"/>
        </a:p>
      </dgm:t>
    </dgm:pt>
    <dgm:pt modelId="{103BE323-9E2D-564D-8762-E4385EFEC9A4}">
      <dgm:prSet phldrT="[Text]"/>
      <dgm:spPr/>
      <dgm:t>
        <a:bodyPr/>
        <a:lstStyle/>
        <a:p>
          <a:r>
            <a:rPr lang="en-US" dirty="0"/>
            <a:t>2 Focus Groups with teachers (n=16)</a:t>
          </a:r>
        </a:p>
      </dgm:t>
    </dgm:pt>
    <dgm:pt modelId="{9885EB68-2977-7A4B-8702-F7AE46A26CC1}" type="parTrans" cxnId="{DA090B82-1EDA-904F-9EAF-C021139F5F39}">
      <dgm:prSet/>
      <dgm:spPr/>
      <dgm:t>
        <a:bodyPr/>
        <a:lstStyle/>
        <a:p>
          <a:endParaRPr lang="en-US"/>
        </a:p>
      </dgm:t>
    </dgm:pt>
    <dgm:pt modelId="{619CF722-6145-4A49-8343-84F0826A2594}" type="sibTrans" cxnId="{DA090B82-1EDA-904F-9EAF-C021139F5F39}">
      <dgm:prSet/>
      <dgm:spPr/>
      <dgm:t>
        <a:bodyPr/>
        <a:lstStyle/>
        <a:p>
          <a:endParaRPr lang="en-US"/>
        </a:p>
      </dgm:t>
    </dgm:pt>
    <dgm:pt modelId="{4510A9B9-3605-754E-9E61-A907050372F3}">
      <dgm:prSet phldrT="[Text]"/>
      <dgm:spPr/>
      <dgm:t>
        <a:bodyPr/>
        <a:lstStyle/>
        <a:p>
          <a:r>
            <a:rPr lang="en-US" dirty="0"/>
            <a:t>Stage 2</a:t>
          </a:r>
        </a:p>
      </dgm:t>
    </dgm:pt>
    <dgm:pt modelId="{0AD7A140-F921-FE49-82C4-53DC07E5CE52}" type="parTrans" cxnId="{D5BAD070-8099-804E-B9FC-676BFFD6D31D}">
      <dgm:prSet/>
      <dgm:spPr/>
      <dgm:t>
        <a:bodyPr/>
        <a:lstStyle/>
        <a:p>
          <a:endParaRPr lang="en-US"/>
        </a:p>
      </dgm:t>
    </dgm:pt>
    <dgm:pt modelId="{FE19B292-072F-C14F-A510-7E956991AC92}" type="sibTrans" cxnId="{D5BAD070-8099-804E-B9FC-676BFFD6D31D}">
      <dgm:prSet/>
      <dgm:spPr/>
      <dgm:t>
        <a:bodyPr/>
        <a:lstStyle/>
        <a:p>
          <a:endParaRPr lang="en-US"/>
        </a:p>
      </dgm:t>
    </dgm:pt>
    <dgm:pt modelId="{85EC3DDD-9E0E-FD45-BDB3-7CCBA57097D8}">
      <dgm:prSet phldrT="[Text]"/>
      <dgm:spPr/>
      <dgm:t>
        <a:bodyPr/>
        <a:lstStyle/>
        <a:p>
          <a:r>
            <a:rPr lang="en-US" dirty="0"/>
            <a:t>Content analysis</a:t>
          </a:r>
        </a:p>
      </dgm:t>
    </dgm:pt>
    <dgm:pt modelId="{AC615EFB-2B90-7747-BC01-CD6D42750BA9}" type="parTrans" cxnId="{F998ED53-C634-6D44-B409-752EA96DC462}">
      <dgm:prSet/>
      <dgm:spPr/>
      <dgm:t>
        <a:bodyPr/>
        <a:lstStyle/>
        <a:p>
          <a:endParaRPr lang="en-US"/>
        </a:p>
      </dgm:t>
    </dgm:pt>
    <dgm:pt modelId="{D2E61365-695C-C342-9C93-A8C1DC71E7D6}" type="sibTrans" cxnId="{F998ED53-C634-6D44-B409-752EA96DC462}">
      <dgm:prSet/>
      <dgm:spPr/>
      <dgm:t>
        <a:bodyPr/>
        <a:lstStyle/>
        <a:p>
          <a:endParaRPr lang="en-US"/>
        </a:p>
      </dgm:t>
    </dgm:pt>
    <dgm:pt modelId="{30C11F22-2CB8-9744-83D1-11029FB30A01}">
      <dgm:prSet phldrT="[Text]"/>
      <dgm:spPr/>
      <dgm:t>
        <a:bodyPr/>
        <a:lstStyle/>
        <a:p>
          <a:r>
            <a:rPr lang="en-US" dirty="0"/>
            <a:t>Stage 3</a:t>
          </a:r>
        </a:p>
      </dgm:t>
    </dgm:pt>
    <dgm:pt modelId="{E5EBDABC-9DA4-A94B-9C0A-BEB8D9F55DD4}" type="parTrans" cxnId="{05954816-832E-6845-84DD-F2FC7484ED42}">
      <dgm:prSet/>
      <dgm:spPr/>
      <dgm:t>
        <a:bodyPr/>
        <a:lstStyle/>
        <a:p>
          <a:endParaRPr lang="en-US"/>
        </a:p>
      </dgm:t>
    </dgm:pt>
    <dgm:pt modelId="{D6E16C4E-13D1-1E47-8C60-86A44D8071AC}" type="sibTrans" cxnId="{05954816-832E-6845-84DD-F2FC7484ED42}">
      <dgm:prSet/>
      <dgm:spPr/>
      <dgm:t>
        <a:bodyPr/>
        <a:lstStyle/>
        <a:p>
          <a:endParaRPr lang="en-US"/>
        </a:p>
      </dgm:t>
    </dgm:pt>
    <dgm:pt modelId="{ADB2644A-5FBA-474A-ACC2-56324E5E82CB}">
      <dgm:prSet phldrT="[Text]"/>
      <dgm:spPr/>
      <dgm:t>
        <a:bodyPr/>
        <a:lstStyle/>
        <a:p>
          <a:r>
            <a:rPr lang="en-US" dirty="0"/>
            <a:t>Results </a:t>
          </a:r>
        </a:p>
      </dgm:t>
    </dgm:pt>
    <dgm:pt modelId="{AAB60FE8-68D2-5745-9C12-87108F7518A2}" type="parTrans" cxnId="{06A3F481-D74E-6C46-BE78-B267572AE1BE}">
      <dgm:prSet/>
      <dgm:spPr/>
      <dgm:t>
        <a:bodyPr/>
        <a:lstStyle/>
        <a:p>
          <a:endParaRPr lang="en-US"/>
        </a:p>
      </dgm:t>
    </dgm:pt>
    <dgm:pt modelId="{0CFA6D54-B678-AA42-9558-B2279D5D1EE2}" type="sibTrans" cxnId="{06A3F481-D74E-6C46-BE78-B267572AE1BE}">
      <dgm:prSet/>
      <dgm:spPr/>
      <dgm:t>
        <a:bodyPr/>
        <a:lstStyle/>
        <a:p>
          <a:endParaRPr lang="en-US"/>
        </a:p>
      </dgm:t>
    </dgm:pt>
    <dgm:pt modelId="{8536E517-B6D3-3747-97E6-E717B58D5C34}">
      <dgm:prSet phldrT="[Text]"/>
      <dgm:spPr/>
      <dgm:t>
        <a:bodyPr/>
        <a:lstStyle/>
        <a:p>
          <a:r>
            <a:rPr lang="en-US" dirty="0"/>
            <a:t>Integration </a:t>
          </a:r>
        </a:p>
      </dgm:t>
    </dgm:pt>
    <dgm:pt modelId="{BBF7C818-23DC-4340-88C5-2BA0BCD1246D}" type="parTrans" cxnId="{F419D3C2-1848-FC4F-99B0-6F3A10C9360A}">
      <dgm:prSet/>
      <dgm:spPr/>
      <dgm:t>
        <a:bodyPr/>
        <a:lstStyle/>
        <a:p>
          <a:endParaRPr lang="en-US"/>
        </a:p>
      </dgm:t>
    </dgm:pt>
    <dgm:pt modelId="{59193D5C-D6EC-3C42-BDD7-C4C32ACA5B39}" type="sibTrans" cxnId="{F419D3C2-1848-FC4F-99B0-6F3A10C9360A}">
      <dgm:prSet/>
      <dgm:spPr/>
      <dgm:t>
        <a:bodyPr/>
        <a:lstStyle/>
        <a:p>
          <a:endParaRPr lang="en-US"/>
        </a:p>
      </dgm:t>
    </dgm:pt>
    <dgm:pt modelId="{6AF2061D-84B6-6246-8DA2-46D437A3E774}" type="pres">
      <dgm:prSet presAssocID="{7E89B855-C2F0-D74A-8C03-08DAD091682A}" presName="Name0" presStyleCnt="0">
        <dgm:presLayoutVars>
          <dgm:dir/>
          <dgm:animOne val="branch"/>
          <dgm:animLvl val="lvl"/>
        </dgm:presLayoutVars>
      </dgm:prSet>
      <dgm:spPr/>
    </dgm:pt>
    <dgm:pt modelId="{790B8AE0-58FE-4347-ABCC-A645AA8BAD56}" type="pres">
      <dgm:prSet presAssocID="{8BD04C3E-E8DB-4C44-876F-DA51AEBFBEA6}" presName="chaos" presStyleCnt="0"/>
      <dgm:spPr/>
    </dgm:pt>
    <dgm:pt modelId="{2D6A729F-229E-D748-AAE2-4B1C5671C6A6}" type="pres">
      <dgm:prSet presAssocID="{8BD04C3E-E8DB-4C44-876F-DA51AEBFBEA6}" presName="parTx1" presStyleLbl="revTx" presStyleIdx="0" presStyleCnt="5"/>
      <dgm:spPr/>
    </dgm:pt>
    <dgm:pt modelId="{3E67898E-0C4B-9046-BA4D-15A94E3613FA}" type="pres">
      <dgm:prSet presAssocID="{8BD04C3E-E8DB-4C44-876F-DA51AEBFBEA6}" presName="desTx1" presStyleLbl="revTx" presStyleIdx="1" presStyleCnt="5">
        <dgm:presLayoutVars>
          <dgm:bulletEnabled val="1"/>
        </dgm:presLayoutVars>
      </dgm:prSet>
      <dgm:spPr/>
    </dgm:pt>
    <dgm:pt modelId="{4843CA77-9F60-864C-80B1-023D559B93BC}" type="pres">
      <dgm:prSet presAssocID="{8BD04C3E-E8DB-4C44-876F-DA51AEBFBEA6}" presName="c1" presStyleLbl="node1" presStyleIdx="0" presStyleCnt="19"/>
      <dgm:spPr/>
    </dgm:pt>
    <dgm:pt modelId="{A8E95305-BFC8-3048-ACBF-23531D2200DC}" type="pres">
      <dgm:prSet presAssocID="{8BD04C3E-E8DB-4C44-876F-DA51AEBFBEA6}" presName="c2" presStyleLbl="node1" presStyleIdx="1" presStyleCnt="19"/>
      <dgm:spPr/>
    </dgm:pt>
    <dgm:pt modelId="{EF16A7DA-75DC-3E4A-BD5F-0748E53FCC90}" type="pres">
      <dgm:prSet presAssocID="{8BD04C3E-E8DB-4C44-876F-DA51AEBFBEA6}" presName="c3" presStyleLbl="node1" presStyleIdx="2" presStyleCnt="19"/>
      <dgm:spPr/>
    </dgm:pt>
    <dgm:pt modelId="{AB59C8F4-AE32-5045-9624-9D3D4C1D04CC}" type="pres">
      <dgm:prSet presAssocID="{8BD04C3E-E8DB-4C44-876F-DA51AEBFBEA6}" presName="c4" presStyleLbl="node1" presStyleIdx="3" presStyleCnt="19"/>
      <dgm:spPr/>
    </dgm:pt>
    <dgm:pt modelId="{3E8DD5EB-1146-2D45-91CE-EC20F3133D4B}" type="pres">
      <dgm:prSet presAssocID="{8BD04C3E-E8DB-4C44-876F-DA51AEBFBEA6}" presName="c5" presStyleLbl="node1" presStyleIdx="4" presStyleCnt="19"/>
      <dgm:spPr/>
    </dgm:pt>
    <dgm:pt modelId="{90D59672-91AE-1D44-B226-B5C5B0A96935}" type="pres">
      <dgm:prSet presAssocID="{8BD04C3E-E8DB-4C44-876F-DA51AEBFBEA6}" presName="c6" presStyleLbl="node1" presStyleIdx="5" presStyleCnt="19"/>
      <dgm:spPr/>
    </dgm:pt>
    <dgm:pt modelId="{02061629-FE2C-5643-8351-0D31D929D89E}" type="pres">
      <dgm:prSet presAssocID="{8BD04C3E-E8DB-4C44-876F-DA51AEBFBEA6}" presName="c7" presStyleLbl="node1" presStyleIdx="6" presStyleCnt="19"/>
      <dgm:spPr/>
    </dgm:pt>
    <dgm:pt modelId="{708E4905-977A-6D42-852A-B209CD201AFC}" type="pres">
      <dgm:prSet presAssocID="{8BD04C3E-E8DB-4C44-876F-DA51AEBFBEA6}" presName="c8" presStyleLbl="node1" presStyleIdx="7" presStyleCnt="19"/>
      <dgm:spPr/>
    </dgm:pt>
    <dgm:pt modelId="{D61183C0-DFAB-F848-9AE7-4CF0C3657D1B}" type="pres">
      <dgm:prSet presAssocID="{8BD04C3E-E8DB-4C44-876F-DA51AEBFBEA6}" presName="c9" presStyleLbl="node1" presStyleIdx="8" presStyleCnt="19"/>
      <dgm:spPr/>
    </dgm:pt>
    <dgm:pt modelId="{FE5802ED-A3E7-7F4A-B5A6-6EF80DB661C8}" type="pres">
      <dgm:prSet presAssocID="{8BD04C3E-E8DB-4C44-876F-DA51AEBFBEA6}" presName="c10" presStyleLbl="node1" presStyleIdx="9" presStyleCnt="19"/>
      <dgm:spPr/>
    </dgm:pt>
    <dgm:pt modelId="{93802C2D-8CA8-6541-844B-D7BB37E9A9BE}" type="pres">
      <dgm:prSet presAssocID="{8BD04C3E-E8DB-4C44-876F-DA51AEBFBEA6}" presName="c11" presStyleLbl="node1" presStyleIdx="10" presStyleCnt="19"/>
      <dgm:spPr/>
    </dgm:pt>
    <dgm:pt modelId="{0C4CDE1D-35D9-FB4D-A63B-7087146D82DB}" type="pres">
      <dgm:prSet presAssocID="{8BD04C3E-E8DB-4C44-876F-DA51AEBFBEA6}" presName="c12" presStyleLbl="node1" presStyleIdx="11" presStyleCnt="19"/>
      <dgm:spPr/>
    </dgm:pt>
    <dgm:pt modelId="{964B331A-FF5A-7243-8695-2BE71888C6E6}" type="pres">
      <dgm:prSet presAssocID="{8BD04C3E-E8DB-4C44-876F-DA51AEBFBEA6}" presName="c13" presStyleLbl="node1" presStyleIdx="12" presStyleCnt="19"/>
      <dgm:spPr/>
    </dgm:pt>
    <dgm:pt modelId="{6C4DFEEE-E941-E24D-A42C-31418FD59471}" type="pres">
      <dgm:prSet presAssocID="{8BD04C3E-E8DB-4C44-876F-DA51AEBFBEA6}" presName="c14" presStyleLbl="node1" presStyleIdx="13" presStyleCnt="19"/>
      <dgm:spPr/>
    </dgm:pt>
    <dgm:pt modelId="{47746441-D8B2-C34A-8A55-FCD873788EF5}" type="pres">
      <dgm:prSet presAssocID="{8BD04C3E-E8DB-4C44-876F-DA51AEBFBEA6}" presName="c15" presStyleLbl="node1" presStyleIdx="14" presStyleCnt="19"/>
      <dgm:spPr/>
    </dgm:pt>
    <dgm:pt modelId="{AB88D270-9B2F-B649-834A-365A25DE3DA0}" type="pres">
      <dgm:prSet presAssocID="{8BD04C3E-E8DB-4C44-876F-DA51AEBFBEA6}" presName="c16" presStyleLbl="node1" presStyleIdx="15" presStyleCnt="19"/>
      <dgm:spPr/>
    </dgm:pt>
    <dgm:pt modelId="{94749541-9B75-0E48-A87E-515963DEDA06}" type="pres">
      <dgm:prSet presAssocID="{8BD04C3E-E8DB-4C44-876F-DA51AEBFBEA6}" presName="c17" presStyleLbl="node1" presStyleIdx="16" presStyleCnt="19"/>
      <dgm:spPr/>
    </dgm:pt>
    <dgm:pt modelId="{D55EED04-8969-3B41-839B-5BF560A6B33A}" type="pres">
      <dgm:prSet presAssocID="{8BD04C3E-E8DB-4C44-876F-DA51AEBFBEA6}" presName="c18" presStyleLbl="node1" presStyleIdx="17" presStyleCnt="19"/>
      <dgm:spPr/>
    </dgm:pt>
    <dgm:pt modelId="{E10341F8-DAFA-F541-9945-68500FE96B1F}" type="pres">
      <dgm:prSet presAssocID="{909CD677-8642-754E-AF41-228A145BDE62}" presName="chevronComposite1" presStyleCnt="0"/>
      <dgm:spPr/>
    </dgm:pt>
    <dgm:pt modelId="{9C15D4AC-175B-0B49-888F-21648DB727F1}" type="pres">
      <dgm:prSet presAssocID="{909CD677-8642-754E-AF41-228A145BDE62}" presName="chevron1" presStyleLbl="sibTrans2D1" presStyleIdx="0" presStyleCnt="2"/>
      <dgm:spPr/>
    </dgm:pt>
    <dgm:pt modelId="{23022F66-6610-A646-A41E-25D9A0FC9B47}" type="pres">
      <dgm:prSet presAssocID="{909CD677-8642-754E-AF41-228A145BDE62}" presName="spChevron1" presStyleCnt="0"/>
      <dgm:spPr/>
    </dgm:pt>
    <dgm:pt modelId="{2BA4AF2F-AD61-CD4C-8212-06C573F4CF54}" type="pres">
      <dgm:prSet presAssocID="{4510A9B9-3605-754E-9E61-A907050372F3}" presName="middle" presStyleCnt="0"/>
      <dgm:spPr/>
    </dgm:pt>
    <dgm:pt modelId="{C2E188B0-9150-3449-A45C-C44FD4291EDE}" type="pres">
      <dgm:prSet presAssocID="{4510A9B9-3605-754E-9E61-A907050372F3}" presName="parTxMid" presStyleLbl="revTx" presStyleIdx="2" presStyleCnt="5"/>
      <dgm:spPr/>
    </dgm:pt>
    <dgm:pt modelId="{398A0D4B-7252-D34B-B247-08989809C91B}" type="pres">
      <dgm:prSet presAssocID="{4510A9B9-3605-754E-9E61-A907050372F3}" presName="desTxMid" presStyleLbl="revTx" presStyleIdx="3" presStyleCnt="5">
        <dgm:presLayoutVars>
          <dgm:bulletEnabled val="1"/>
        </dgm:presLayoutVars>
      </dgm:prSet>
      <dgm:spPr/>
    </dgm:pt>
    <dgm:pt modelId="{27CD0B6C-099F-1143-83A2-65C3EBD3CC97}" type="pres">
      <dgm:prSet presAssocID="{4510A9B9-3605-754E-9E61-A907050372F3}" presName="spMid" presStyleCnt="0"/>
      <dgm:spPr/>
    </dgm:pt>
    <dgm:pt modelId="{E1EBC2D9-9180-7F43-AC3A-7AAE55C4FD37}" type="pres">
      <dgm:prSet presAssocID="{FE19B292-072F-C14F-A510-7E956991AC92}" presName="chevronComposite1" presStyleCnt="0"/>
      <dgm:spPr/>
    </dgm:pt>
    <dgm:pt modelId="{0959671F-328B-7F44-A652-6359BD068E38}" type="pres">
      <dgm:prSet presAssocID="{FE19B292-072F-C14F-A510-7E956991AC92}" presName="chevron1" presStyleLbl="sibTrans2D1" presStyleIdx="1" presStyleCnt="2"/>
      <dgm:spPr/>
    </dgm:pt>
    <dgm:pt modelId="{87EAA5B3-804E-9540-8D31-72CA979CDB16}" type="pres">
      <dgm:prSet presAssocID="{FE19B292-072F-C14F-A510-7E956991AC92}" presName="spChevron1" presStyleCnt="0"/>
      <dgm:spPr/>
    </dgm:pt>
    <dgm:pt modelId="{85F7B854-C621-034E-A0E5-33EE3C20AEDA}" type="pres">
      <dgm:prSet presAssocID="{30C11F22-2CB8-9744-83D1-11029FB30A01}" presName="last" presStyleCnt="0"/>
      <dgm:spPr/>
    </dgm:pt>
    <dgm:pt modelId="{70437331-A304-3C4C-8FBF-05AA837B9D8F}" type="pres">
      <dgm:prSet presAssocID="{30C11F22-2CB8-9744-83D1-11029FB30A01}" presName="circleTx" presStyleLbl="node1" presStyleIdx="18" presStyleCnt="19"/>
      <dgm:spPr/>
    </dgm:pt>
    <dgm:pt modelId="{A13D0BB5-386C-8148-9885-3939FEB8C0FE}" type="pres">
      <dgm:prSet presAssocID="{30C11F22-2CB8-9744-83D1-11029FB30A01}" presName="desTxN" presStyleLbl="revTx" presStyleIdx="4" presStyleCnt="5">
        <dgm:presLayoutVars>
          <dgm:bulletEnabled val="1"/>
        </dgm:presLayoutVars>
      </dgm:prSet>
      <dgm:spPr/>
    </dgm:pt>
    <dgm:pt modelId="{0E523D77-88A0-034F-AAE3-FAF3C94FA1E3}" type="pres">
      <dgm:prSet presAssocID="{30C11F22-2CB8-9744-83D1-11029FB30A01}" presName="spN" presStyleCnt="0"/>
      <dgm:spPr/>
    </dgm:pt>
  </dgm:ptLst>
  <dgm:cxnLst>
    <dgm:cxn modelId="{05954816-832E-6845-84DD-F2FC7484ED42}" srcId="{7E89B855-C2F0-D74A-8C03-08DAD091682A}" destId="{30C11F22-2CB8-9744-83D1-11029FB30A01}" srcOrd="2" destOrd="0" parTransId="{E5EBDABC-9DA4-A94B-9C0A-BEB8D9F55DD4}" sibTransId="{D6E16C4E-13D1-1E47-8C60-86A44D8071AC}"/>
    <dgm:cxn modelId="{BF595929-DBB3-EF48-BF95-609C92982BE4}" type="presOf" srcId="{4510A9B9-3605-754E-9E61-A907050372F3}" destId="{C2E188B0-9150-3449-A45C-C44FD4291EDE}" srcOrd="0" destOrd="0" presId="urn:microsoft.com/office/officeart/2009/3/layout/RandomtoResultProcess"/>
    <dgm:cxn modelId="{9A181E39-2289-F545-97FE-C56A29B3056F}" type="presOf" srcId="{7E89B855-C2F0-D74A-8C03-08DAD091682A}" destId="{6AF2061D-84B6-6246-8DA2-46D437A3E774}" srcOrd="0" destOrd="0" presId="urn:microsoft.com/office/officeart/2009/3/layout/RandomtoResultProcess"/>
    <dgm:cxn modelId="{D5BAD070-8099-804E-B9FC-676BFFD6D31D}" srcId="{7E89B855-C2F0-D74A-8C03-08DAD091682A}" destId="{4510A9B9-3605-754E-9E61-A907050372F3}" srcOrd="1" destOrd="0" parTransId="{0AD7A140-F921-FE49-82C4-53DC07E5CE52}" sibTransId="{FE19B292-072F-C14F-A510-7E956991AC92}"/>
    <dgm:cxn modelId="{F998ED53-C634-6D44-B409-752EA96DC462}" srcId="{4510A9B9-3605-754E-9E61-A907050372F3}" destId="{85EC3DDD-9E0E-FD45-BDB3-7CCBA57097D8}" srcOrd="0" destOrd="0" parTransId="{AC615EFB-2B90-7747-BC01-CD6D42750BA9}" sibTransId="{D2E61365-695C-C342-9C93-A8C1DC71E7D6}"/>
    <dgm:cxn modelId="{754F925A-22D1-D549-8D18-57194D76E777}" srcId="{7E89B855-C2F0-D74A-8C03-08DAD091682A}" destId="{8BD04C3E-E8DB-4C44-876F-DA51AEBFBEA6}" srcOrd="0" destOrd="0" parTransId="{62D3245C-6F93-004F-B5ED-A03A11385FB1}" sibTransId="{909CD677-8642-754E-AF41-228A145BDE62}"/>
    <dgm:cxn modelId="{B3EA1B80-9FA9-4944-917E-BEECFFE8F1E9}" type="presOf" srcId="{ADB2644A-5FBA-474A-ACC2-56324E5E82CB}" destId="{A13D0BB5-386C-8148-9885-3939FEB8C0FE}" srcOrd="0" destOrd="0" presId="urn:microsoft.com/office/officeart/2009/3/layout/RandomtoResultProcess"/>
    <dgm:cxn modelId="{DAB3E980-CBAF-3742-91CD-BE42A45EB36C}" srcId="{8BD04C3E-E8DB-4C44-876F-DA51AEBFBEA6}" destId="{5454BE3E-9D5B-9E44-94DA-40BC53399D75}" srcOrd="0" destOrd="0" parTransId="{DB0E8165-412D-CF4C-9E15-E07D7E1776CE}" sibTransId="{78A57FC1-F589-854C-9B6B-C318691744B5}"/>
    <dgm:cxn modelId="{06A3F481-D74E-6C46-BE78-B267572AE1BE}" srcId="{30C11F22-2CB8-9744-83D1-11029FB30A01}" destId="{ADB2644A-5FBA-474A-ACC2-56324E5E82CB}" srcOrd="0" destOrd="0" parTransId="{AAB60FE8-68D2-5745-9C12-87108F7518A2}" sibTransId="{0CFA6D54-B678-AA42-9558-B2279D5D1EE2}"/>
    <dgm:cxn modelId="{C9C60182-AC53-B84B-9356-89EF84E905F3}" type="presOf" srcId="{5454BE3E-9D5B-9E44-94DA-40BC53399D75}" destId="{3E67898E-0C4B-9046-BA4D-15A94E3613FA}" srcOrd="0" destOrd="0" presId="urn:microsoft.com/office/officeart/2009/3/layout/RandomtoResultProcess"/>
    <dgm:cxn modelId="{DA090B82-1EDA-904F-9EAF-C021139F5F39}" srcId="{8BD04C3E-E8DB-4C44-876F-DA51AEBFBEA6}" destId="{103BE323-9E2D-564D-8762-E4385EFEC9A4}" srcOrd="1" destOrd="0" parTransId="{9885EB68-2977-7A4B-8702-F7AE46A26CC1}" sibTransId="{619CF722-6145-4A49-8343-84F0826A2594}"/>
    <dgm:cxn modelId="{C6F53FA0-AA72-B44F-8029-A805E72B2773}" type="presOf" srcId="{8BD04C3E-E8DB-4C44-876F-DA51AEBFBEA6}" destId="{2D6A729F-229E-D748-AAE2-4B1C5671C6A6}" srcOrd="0" destOrd="0" presId="urn:microsoft.com/office/officeart/2009/3/layout/RandomtoResultProcess"/>
    <dgm:cxn modelId="{F58CE0B1-9F46-6A4F-809D-4226AC4172AB}" type="presOf" srcId="{30C11F22-2CB8-9744-83D1-11029FB30A01}" destId="{70437331-A304-3C4C-8FBF-05AA837B9D8F}" srcOrd="0" destOrd="0" presId="urn:microsoft.com/office/officeart/2009/3/layout/RandomtoResultProcess"/>
    <dgm:cxn modelId="{BB7B7EB7-B3DA-5444-9A8E-E2A25BF40A3F}" type="presOf" srcId="{8536E517-B6D3-3747-97E6-E717B58D5C34}" destId="{A13D0BB5-386C-8148-9885-3939FEB8C0FE}" srcOrd="0" destOrd="1" presId="urn:microsoft.com/office/officeart/2009/3/layout/RandomtoResultProcess"/>
    <dgm:cxn modelId="{F419D3C2-1848-FC4F-99B0-6F3A10C9360A}" srcId="{30C11F22-2CB8-9744-83D1-11029FB30A01}" destId="{8536E517-B6D3-3747-97E6-E717B58D5C34}" srcOrd="1" destOrd="0" parTransId="{BBF7C818-23DC-4340-88C5-2BA0BCD1246D}" sibTransId="{59193D5C-D6EC-3C42-BDD7-C4C32ACA5B39}"/>
    <dgm:cxn modelId="{C277B9DF-C5E7-A140-917D-6774A5DC99BA}" type="presOf" srcId="{103BE323-9E2D-564D-8762-E4385EFEC9A4}" destId="{3E67898E-0C4B-9046-BA4D-15A94E3613FA}" srcOrd="0" destOrd="1" presId="urn:microsoft.com/office/officeart/2009/3/layout/RandomtoResultProcess"/>
    <dgm:cxn modelId="{3B3EB9E5-9C6A-644A-B946-2C05EE3E892A}" type="presOf" srcId="{85EC3DDD-9E0E-FD45-BDB3-7CCBA57097D8}" destId="{398A0D4B-7252-D34B-B247-08989809C91B}" srcOrd="0" destOrd="0" presId="urn:microsoft.com/office/officeart/2009/3/layout/RandomtoResultProcess"/>
    <dgm:cxn modelId="{9F3C8933-335F-A94B-82F6-91C54DF11D7C}" type="presParOf" srcId="{6AF2061D-84B6-6246-8DA2-46D437A3E774}" destId="{790B8AE0-58FE-4347-ABCC-A645AA8BAD56}" srcOrd="0" destOrd="0" presId="urn:microsoft.com/office/officeart/2009/3/layout/RandomtoResultProcess"/>
    <dgm:cxn modelId="{6C2FFC3B-CD4E-EA41-A614-17C22E929C68}" type="presParOf" srcId="{790B8AE0-58FE-4347-ABCC-A645AA8BAD56}" destId="{2D6A729F-229E-D748-AAE2-4B1C5671C6A6}" srcOrd="0" destOrd="0" presId="urn:microsoft.com/office/officeart/2009/3/layout/RandomtoResultProcess"/>
    <dgm:cxn modelId="{25ABC8D9-5776-7940-A472-D7094392B2F0}" type="presParOf" srcId="{790B8AE0-58FE-4347-ABCC-A645AA8BAD56}" destId="{3E67898E-0C4B-9046-BA4D-15A94E3613FA}" srcOrd="1" destOrd="0" presId="urn:microsoft.com/office/officeart/2009/3/layout/RandomtoResultProcess"/>
    <dgm:cxn modelId="{FD26EF89-316D-F940-BC30-E9384A469CA3}" type="presParOf" srcId="{790B8AE0-58FE-4347-ABCC-A645AA8BAD56}" destId="{4843CA77-9F60-864C-80B1-023D559B93BC}" srcOrd="2" destOrd="0" presId="urn:microsoft.com/office/officeart/2009/3/layout/RandomtoResultProcess"/>
    <dgm:cxn modelId="{2D43A2E2-CE2A-5B41-A305-06CBA2CA17C7}" type="presParOf" srcId="{790B8AE0-58FE-4347-ABCC-A645AA8BAD56}" destId="{A8E95305-BFC8-3048-ACBF-23531D2200DC}" srcOrd="3" destOrd="0" presId="urn:microsoft.com/office/officeart/2009/3/layout/RandomtoResultProcess"/>
    <dgm:cxn modelId="{0BE86C71-C5AA-0E4C-86E8-CC6515648C35}" type="presParOf" srcId="{790B8AE0-58FE-4347-ABCC-A645AA8BAD56}" destId="{EF16A7DA-75DC-3E4A-BD5F-0748E53FCC90}" srcOrd="4" destOrd="0" presId="urn:microsoft.com/office/officeart/2009/3/layout/RandomtoResultProcess"/>
    <dgm:cxn modelId="{55AE7046-09FC-C248-AC0F-CB247230C1B4}" type="presParOf" srcId="{790B8AE0-58FE-4347-ABCC-A645AA8BAD56}" destId="{AB59C8F4-AE32-5045-9624-9D3D4C1D04CC}" srcOrd="5" destOrd="0" presId="urn:microsoft.com/office/officeart/2009/3/layout/RandomtoResultProcess"/>
    <dgm:cxn modelId="{C2E0EA72-C247-EC47-952E-710DCB152C61}" type="presParOf" srcId="{790B8AE0-58FE-4347-ABCC-A645AA8BAD56}" destId="{3E8DD5EB-1146-2D45-91CE-EC20F3133D4B}" srcOrd="6" destOrd="0" presId="urn:microsoft.com/office/officeart/2009/3/layout/RandomtoResultProcess"/>
    <dgm:cxn modelId="{17556558-6530-9E41-BCD4-716AD931E4DD}" type="presParOf" srcId="{790B8AE0-58FE-4347-ABCC-A645AA8BAD56}" destId="{90D59672-91AE-1D44-B226-B5C5B0A96935}" srcOrd="7" destOrd="0" presId="urn:microsoft.com/office/officeart/2009/3/layout/RandomtoResultProcess"/>
    <dgm:cxn modelId="{12A30B7D-07E9-3B47-941A-C6E257095A3E}" type="presParOf" srcId="{790B8AE0-58FE-4347-ABCC-A645AA8BAD56}" destId="{02061629-FE2C-5643-8351-0D31D929D89E}" srcOrd="8" destOrd="0" presId="urn:microsoft.com/office/officeart/2009/3/layout/RandomtoResultProcess"/>
    <dgm:cxn modelId="{E34DA90A-6C49-4242-B16E-EC44CFB8DC61}" type="presParOf" srcId="{790B8AE0-58FE-4347-ABCC-A645AA8BAD56}" destId="{708E4905-977A-6D42-852A-B209CD201AFC}" srcOrd="9" destOrd="0" presId="urn:microsoft.com/office/officeart/2009/3/layout/RandomtoResultProcess"/>
    <dgm:cxn modelId="{56B08EE4-7BBD-9945-A4CA-102C4494BAF2}" type="presParOf" srcId="{790B8AE0-58FE-4347-ABCC-A645AA8BAD56}" destId="{D61183C0-DFAB-F848-9AE7-4CF0C3657D1B}" srcOrd="10" destOrd="0" presId="urn:microsoft.com/office/officeart/2009/3/layout/RandomtoResultProcess"/>
    <dgm:cxn modelId="{7BC43381-718E-2744-8CB9-98A999FD6CE4}" type="presParOf" srcId="{790B8AE0-58FE-4347-ABCC-A645AA8BAD56}" destId="{FE5802ED-A3E7-7F4A-B5A6-6EF80DB661C8}" srcOrd="11" destOrd="0" presId="urn:microsoft.com/office/officeart/2009/3/layout/RandomtoResultProcess"/>
    <dgm:cxn modelId="{080839C7-EBC1-1047-AED2-2B6A136E3E38}" type="presParOf" srcId="{790B8AE0-58FE-4347-ABCC-A645AA8BAD56}" destId="{93802C2D-8CA8-6541-844B-D7BB37E9A9BE}" srcOrd="12" destOrd="0" presId="urn:microsoft.com/office/officeart/2009/3/layout/RandomtoResultProcess"/>
    <dgm:cxn modelId="{E10393DF-6F20-564F-8551-71A2FC29B345}" type="presParOf" srcId="{790B8AE0-58FE-4347-ABCC-A645AA8BAD56}" destId="{0C4CDE1D-35D9-FB4D-A63B-7087146D82DB}" srcOrd="13" destOrd="0" presId="urn:microsoft.com/office/officeart/2009/3/layout/RandomtoResultProcess"/>
    <dgm:cxn modelId="{576EEA13-8142-7544-97B6-1B2C27AAE00D}" type="presParOf" srcId="{790B8AE0-58FE-4347-ABCC-A645AA8BAD56}" destId="{964B331A-FF5A-7243-8695-2BE71888C6E6}" srcOrd="14" destOrd="0" presId="urn:microsoft.com/office/officeart/2009/3/layout/RandomtoResultProcess"/>
    <dgm:cxn modelId="{D3A0CF35-F37E-BB40-AABB-E95AC30A4F54}" type="presParOf" srcId="{790B8AE0-58FE-4347-ABCC-A645AA8BAD56}" destId="{6C4DFEEE-E941-E24D-A42C-31418FD59471}" srcOrd="15" destOrd="0" presId="urn:microsoft.com/office/officeart/2009/3/layout/RandomtoResultProcess"/>
    <dgm:cxn modelId="{A2A33796-3593-D744-ADA1-CD3BF679534D}" type="presParOf" srcId="{790B8AE0-58FE-4347-ABCC-A645AA8BAD56}" destId="{47746441-D8B2-C34A-8A55-FCD873788EF5}" srcOrd="16" destOrd="0" presId="urn:microsoft.com/office/officeart/2009/3/layout/RandomtoResultProcess"/>
    <dgm:cxn modelId="{1AC78921-6AD2-214F-AF35-B700FA09A7D4}" type="presParOf" srcId="{790B8AE0-58FE-4347-ABCC-A645AA8BAD56}" destId="{AB88D270-9B2F-B649-834A-365A25DE3DA0}" srcOrd="17" destOrd="0" presId="urn:microsoft.com/office/officeart/2009/3/layout/RandomtoResultProcess"/>
    <dgm:cxn modelId="{398384BF-99E7-AB43-8751-D9E3E3CD8550}" type="presParOf" srcId="{790B8AE0-58FE-4347-ABCC-A645AA8BAD56}" destId="{94749541-9B75-0E48-A87E-515963DEDA06}" srcOrd="18" destOrd="0" presId="urn:microsoft.com/office/officeart/2009/3/layout/RandomtoResultProcess"/>
    <dgm:cxn modelId="{ED9F987E-795A-6A43-9741-3BE0C8A885A0}" type="presParOf" srcId="{790B8AE0-58FE-4347-ABCC-A645AA8BAD56}" destId="{D55EED04-8969-3B41-839B-5BF560A6B33A}" srcOrd="19" destOrd="0" presId="urn:microsoft.com/office/officeart/2009/3/layout/RandomtoResultProcess"/>
    <dgm:cxn modelId="{6873CDED-58A6-B74D-9847-62D92FACDB30}" type="presParOf" srcId="{6AF2061D-84B6-6246-8DA2-46D437A3E774}" destId="{E10341F8-DAFA-F541-9945-68500FE96B1F}" srcOrd="1" destOrd="0" presId="urn:microsoft.com/office/officeart/2009/3/layout/RandomtoResultProcess"/>
    <dgm:cxn modelId="{45B16F53-1B1D-3F4E-A94E-D9B075AF2F71}" type="presParOf" srcId="{E10341F8-DAFA-F541-9945-68500FE96B1F}" destId="{9C15D4AC-175B-0B49-888F-21648DB727F1}" srcOrd="0" destOrd="0" presId="urn:microsoft.com/office/officeart/2009/3/layout/RandomtoResultProcess"/>
    <dgm:cxn modelId="{06E91EC4-9B51-DA42-A5EC-C221CA11A3AB}" type="presParOf" srcId="{E10341F8-DAFA-F541-9945-68500FE96B1F}" destId="{23022F66-6610-A646-A41E-25D9A0FC9B47}" srcOrd="1" destOrd="0" presId="urn:microsoft.com/office/officeart/2009/3/layout/RandomtoResultProcess"/>
    <dgm:cxn modelId="{AB8C5737-F46E-2D47-8461-119C975FA09D}" type="presParOf" srcId="{6AF2061D-84B6-6246-8DA2-46D437A3E774}" destId="{2BA4AF2F-AD61-CD4C-8212-06C573F4CF54}" srcOrd="2" destOrd="0" presId="urn:microsoft.com/office/officeart/2009/3/layout/RandomtoResultProcess"/>
    <dgm:cxn modelId="{A3F45D6A-C051-1344-8D3D-647AF09F028F}" type="presParOf" srcId="{2BA4AF2F-AD61-CD4C-8212-06C573F4CF54}" destId="{C2E188B0-9150-3449-A45C-C44FD4291EDE}" srcOrd="0" destOrd="0" presId="urn:microsoft.com/office/officeart/2009/3/layout/RandomtoResultProcess"/>
    <dgm:cxn modelId="{54DD63E8-1880-884B-9A4F-C457E81BB5C5}" type="presParOf" srcId="{2BA4AF2F-AD61-CD4C-8212-06C573F4CF54}" destId="{398A0D4B-7252-D34B-B247-08989809C91B}" srcOrd="1" destOrd="0" presId="urn:microsoft.com/office/officeart/2009/3/layout/RandomtoResultProcess"/>
    <dgm:cxn modelId="{DCF1E490-DD67-BD4F-B4FF-26F10DB3C8E6}" type="presParOf" srcId="{2BA4AF2F-AD61-CD4C-8212-06C573F4CF54}" destId="{27CD0B6C-099F-1143-83A2-65C3EBD3CC97}" srcOrd="2" destOrd="0" presId="urn:microsoft.com/office/officeart/2009/3/layout/RandomtoResultProcess"/>
    <dgm:cxn modelId="{12F1B892-35C9-4B4F-9450-9582265486C6}" type="presParOf" srcId="{6AF2061D-84B6-6246-8DA2-46D437A3E774}" destId="{E1EBC2D9-9180-7F43-AC3A-7AAE55C4FD37}" srcOrd="3" destOrd="0" presId="urn:microsoft.com/office/officeart/2009/3/layout/RandomtoResultProcess"/>
    <dgm:cxn modelId="{C26C2D02-042D-A746-A6EE-58ECA8F115C2}" type="presParOf" srcId="{E1EBC2D9-9180-7F43-AC3A-7AAE55C4FD37}" destId="{0959671F-328B-7F44-A652-6359BD068E38}" srcOrd="0" destOrd="0" presId="urn:microsoft.com/office/officeart/2009/3/layout/RandomtoResultProcess"/>
    <dgm:cxn modelId="{4F45715F-9859-4747-939E-35CA6CA2B1FE}" type="presParOf" srcId="{E1EBC2D9-9180-7F43-AC3A-7AAE55C4FD37}" destId="{87EAA5B3-804E-9540-8D31-72CA979CDB16}" srcOrd="1" destOrd="0" presId="urn:microsoft.com/office/officeart/2009/3/layout/RandomtoResultProcess"/>
    <dgm:cxn modelId="{1E234709-88FC-924C-9EA8-34068483E62F}" type="presParOf" srcId="{6AF2061D-84B6-6246-8DA2-46D437A3E774}" destId="{85F7B854-C621-034E-A0E5-33EE3C20AEDA}" srcOrd="4" destOrd="0" presId="urn:microsoft.com/office/officeart/2009/3/layout/RandomtoResultProcess"/>
    <dgm:cxn modelId="{83D6166B-C814-2443-A69E-4818AD80C978}" type="presParOf" srcId="{85F7B854-C621-034E-A0E5-33EE3C20AEDA}" destId="{70437331-A304-3C4C-8FBF-05AA837B9D8F}" srcOrd="0" destOrd="0" presId="urn:microsoft.com/office/officeart/2009/3/layout/RandomtoResultProcess"/>
    <dgm:cxn modelId="{168860B2-5D3D-B442-B5B8-799DDA9D2259}" type="presParOf" srcId="{85F7B854-C621-034E-A0E5-33EE3C20AEDA}" destId="{A13D0BB5-386C-8148-9885-3939FEB8C0FE}" srcOrd="1" destOrd="0" presId="urn:microsoft.com/office/officeart/2009/3/layout/RandomtoResultProcess"/>
    <dgm:cxn modelId="{90EDAEC2-605D-DE45-BF9B-333510B8F198}" type="presParOf" srcId="{85F7B854-C621-034E-A0E5-33EE3C20AEDA}" destId="{0E523D77-88A0-034F-AAE3-FAF3C94FA1E3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2D3A20-4DFF-C64D-8328-32BE04F1555E}" type="doc">
      <dgm:prSet loTypeId="urn:microsoft.com/office/officeart/2005/8/layout/arrow6" loCatId="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3D6C8E5-3F18-8E43-9F26-20EDEDEF12BB}">
      <dgm:prSet phldrT="[Text]" custT="1"/>
      <dgm:spPr/>
      <dgm:t>
        <a:bodyPr/>
        <a:lstStyle/>
        <a:p>
          <a:pPr algn="ctr"/>
          <a:r>
            <a:rPr lang="en-US" sz="1400" b="1" dirty="0"/>
            <a:t>Disorienting dilemma  </a:t>
          </a:r>
        </a:p>
        <a:p>
          <a:pPr algn="l"/>
          <a:r>
            <a:rPr lang="en-US" sz="1400" dirty="0"/>
            <a:t>Students misused the situation</a:t>
          </a:r>
        </a:p>
        <a:p>
          <a:pPr algn="l"/>
          <a:r>
            <a:rPr lang="en-US" sz="1400" dirty="0"/>
            <a:t>Exaggerated exam results </a:t>
          </a:r>
        </a:p>
        <a:p>
          <a:pPr algn="l"/>
          <a:r>
            <a:rPr lang="en-US" sz="1400" dirty="0"/>
            <a:t>Assessment standards</a:t>
          </a:r>
        </a:p>
        <a:p>
          <a:pPr algn="l"/>
          <a:r>
            <a:rPr lang="en-US" sz="1400" dirty="0"/>
            <a:t> lowered</a:t>
          </a:r>
        </a:p>
        <a:p>
          <a:pPr algn="ctr"/>
          <a:r>
            <a:rPr lang="en-US" sz="1100" dirty="0"/>
            <a:t> </a:t>
          </a:r>
        </a:p>
        <a:p>
          <a:pPr algn="ctr"/>
          <a:endParaRPr lang="en-US" sz="1100" dirty="0"/>
        </a:p>
      </dgm:t>
    </dgm:pt>
    <dgm:pt modelId="{A0987B35-0E30-2643-9F5E-34E0C85F2427}" type="parTrans" cxnId="{6B63B3CF-4619-1C4C-B0FA-8DBC95AFB9CE}">
      <dgm:prSet/>
      <dgm:spPr/>
      <dgm:t>
        <a:bodyPr/>
        <a:lstStyle/>
        <a:p>
          <a:endParaRPr lang="en-US"/>
        </a:p>
      </dgm:t>
    </dgm:pt>
    <dgm:pt modelId="{7EB67735-81F1-6840-8F85-CD1FA6D8D4F6}" type="sibTrans" cxnId="{6B63B3CF-4619-1C4C-B0FA-8DBC95AFB9CE}">
      <dgm:prSet/>
      <dgm:spPr/>
      <dgm:t>
        <a:bodyPr/>
        <a:lstStyle/>
        <a:p>
          <a:endParaRPr lang="en-US"/>
        </a:p>
      </dgm:t>
    </dgm:pt>
    <dgm:pt modelId="{15D4A5AD-F779-1843-A38D-CF6B4D905F00}">
      <dgm:prSet phldrT="[Text]"/>
      <dgm:spPr/>
      <dgm:t>
        <a:bodyPr/>
        <a:lstStyle/>
        <a:p>
          <a:r>
            <a:rPr lang="en-US" b="1" dirty="0"/>
            <a:t>Building confidence  </a:t>
          </a:r>
        </a:p>
        <a:p>
          <a:r>
            <a:rPr lang="en-US" dirty="0"/>
            <a:t>New learning habits </a:t>
          </a:r>
        </a:p>
        <a:p>
          <a:r>
            <a:rPr lang="en-US" dirty="0"/>
            <a:t>Self-determination </a:t>
          </a:r>
        </a:p>
        <a:p>
          <a:r>
            <a:rPr lang="en-US" dirty="0"/>
            <a:t>New opportunities in a digital world </a:t>
          </a:r>
        </a:p>
        <a:p>
          <a:r>
            <a:rPr lang="en-US" dirty="0"/>
            <a:t>Acquiring knowledge and skills </a:t>
          </a:r>
        </a:p>
        <a:p>
          <a:r>
            <a:rPr lang="en-US" dirty="0"/>
            <a:t>Adapting to a new reality </a:t>
          </a:r>
        </a:p>
      </dgm:t>
    </dgm:pt>
    <dgm:pt modelId="{883C4A5B-7AFC-C04D-822F-708F9EAEE87F}" type="parTrans" cxnId="{8E6FFC12-1B9A-DC45-B76A-FED6100B202A}">
      <dgm:prSet/>
      <dgm:spPr/>
      <dgm:t>
        <a:bodyPr/>
        <a:lstStyle/>
        <a:p>
          <a:endParaRPr lang="en-US"/>
        </a:p>
      </dgm:t>
    </dgm:pt>
    <dgm:pt modelId="{A87B6EAD-1DEE-C04A-B227-33CD47D39E7D}" type="sibTrans" cxnId="{8E6FFC12-1B9A-DC45-B76A-FED6100B202A}">
      <dgm:prSet/>
      <dgm:spPr/>
      <dgm:t>
        <a:bodyPr/>
        <a:lstStyle/>
        <a:p>
          <a:endParaRPr lang="en-US"/>
        </a:p>
      </dgm:t>
    </dgm:pt>
    <dgm:pt modelId="{D1B3AD4A-8A61-034C-9813-ACA71E9184A5}">
      <dgm:prSet phldrT="[Text]"/>
      <dgm:spPr/>
      <dgm:t>
        <a:bodyPr/>
        <a:lstStyle/>
        <a:p>
          <a:endParaRPr lang="en-US"/>
        </a:p>
      </dgm:t>
    </dgm:pt>
    <dgm:pt modelId="{3B3EC7C7-0D51-F846-8D9C-305D5F98108D}" type="parTrans" cxnId="{F08486A0-EC63-BE4A-A177-AC7B84B9C010}">
      <dgm:prSet/>
      <dgm:spPr/>
      <dgm:t>
        <a:bodyPr/>
        <a:lstStyle/>
        <a:p>
          <a:endParaRPr lang="en-US"/>
        </a:p>
      </dgm:t>
    </dgm:pt>
    <dgm:pt modelId="{C8F84ABF-5A47-0249-9416-A0A3C73C9921}" type="sibTrans" cxnId="{F08486A0-EC63-BE4A-A177-AC7B84B9C010}">
      <dgm:prSet/>
      <dgm:spPr/>
      <dgm:t>
        <a:bodyPr/>
        <a:lstStyle/>
        <a:p>
          <a:endParaRPr lang="en-US"/>
        </a:p>
      </dgm:t>
    </dgm:pt>
    <dgm:pt modelId="{34AFBD52-4137-A047-B0AD-2AC5751F383D}" type="pres">
      <dgm:prSet presAssocID="{A82D3A20-4DFF-C64D-8328-32BE04F1555E}" presName="compositeShape" presStyleCnt="0">
        <dgm:presLayoutVars>
          <dgm:chMax val="2"/>
          <dgm:dir/>
          <dgm:resizeHandles val="exact"/>
        </dgm:presLayoutVars>
      </dgm:prSet>
      <dgm:spPr/>
    </dgm:pt>
    <dgm:pt modelId="{740F6B79-055C-6B41-BCFF-A832C799982B}" type="pres">
      <dgm:prSet presAssocID="{A82D3A20-4DFF-C64D-8328-32BE04F1555E}" presName="ribbon" presStyleLbl="node1" presStyleIdx="0" presStyleCnt="1" custScaleY="130730" custLinFactNeighborX="-633" custLinFactNeighborY="3309"/>
      <dgm:spPr/>
    </dgm:pt>
    <dgm:pt modelId="{3F81047D-B031-5344-BB3E-10AE4B4E72BC}" type="pres">
      <dgm:prSet presAssocID="{A82D3A20-4DFF-C64D-8328-32BE04F1555E}" presName="leftArrowText" presStyleLbl="node1" presStyleIdx="0" presStyleCnt="1" custLinFactNeighborX="-11749" custLinFactNeighborY="8908">
        <dgm:presLayoutVars>
          <dgm:chMax val="0"/>
          <dgm:bulletEnabled val="1"/>
        </dgm:presLayoutVars>
      </dgm:prSet>
      <dgm:spPr/>
    </dgm:pt>
    <dgm:pt modelId="{7DB0410D-B417-BE4A-91C0-24648B998563}" type="pres">
      <dgm:prSet presAssocID="{A82D3A20-4DFF-C64D-8328-32BE04F1555E}" presName="rightArrowText" presStyleLbl="node1" presStyleIdx="0" presStyleCnt="1" custLinFactNeighborX="16598" custLinFactNeighborY="9185">
        <dgm:presLayoutVars>
          <dgm:chMax val="0"/>
          <dgm:bulletEnabled val="1"/>
        </dgm:presLayoutVars>
      </dgm:prSet>
      <dgm:spPr/>
    </dgm:pt>
  </dgm:ptLst>
  <dgm:cxnLst>
    <dgm:cxn modelId="{8E6FFC12-1B9A-DC45-B76A-FED6100B202A}" srcId="{A82D3A20-4DFF-C64D-8328-32BE04F1555E}" destId="{15D4A5AD-F779-1843-A38D-CF6B4D905F00}" srcOrd="1" destOrd="0" parTransId="{883C4A5B-7AFC-C04D-822F-708F9EAEE87F}" sibTransId="{A87B6EAD-1DEE-C04A-B227-33CD47D39E7D}"/>
    <dgm:cxn modelId="{B278E448-211B-D545-AD2B-1FFBC055ED11}" type="presOf" srcId="{15D4A5AD-F779-1843-A38D-CF6B4D905F00}" destId="{7DB0410D-B417-BE4A-91C0-24648B998563}" srcOrd="0" destOrd="0" presId="urn:microsoft.com/office/officeart/2005/8/layout/arrow6"/>
    <dgm:cxn modelId="{F08486A0-EC63-BE4A-A177-AC7B84B9C010}" srcId="{A82D3A20-4DFF-C64D-8328-32BE04F1555E}" destId="{D1B3AD4A-8A61-034C-9813-ACA71E9184A5}" srcOrd="2" destOrd="0" parTransId="{3B3EC7C7-0D51-F846-8D9C-305D5F98108D}" sibTransId="{C8F84ABF-5A47-0249-9416-A0A3C73C9921}"/>
    <dgm:cxn modelId="{24DB48AD-25B3-3C42-9D10-2F8181E9DC44}" type="presOf" srcId="{A82D3A20-4DFF-C64D-8328-32BE04F1555E}" destId="{34AFBD52-4137-A047-B0AD-2AC5751F383D}" srcOrd="0" destOrd="0" presId="urn:microsoft.com/office/officeart/2005/8/layout/arrow6"/>
    <dgm:cxn modelId="{6B63B3CF-4619-1C4C-B0FA-8DBC95AFB9CE}" srcId="{A82D3A20-4DFF-C64D-8328-32BE04F1555E}" destId="{73D6C8E5-3F18-8E43-9F26-20EDEDEF12BB}" srcOrd="0" destOrd="0" parTransId="{A0987B35-0E30-2643-9F5E-34E0C85F2427}" sibTransId="{7EB67735-81F1-6840-8F85-CD1FA6D8D4F6}"/>
    <dgm:cxn modelId="{814D70F3-DEF7-B049-BC77-C7A2DF04A994}" type="presOf" srcId="{73D6C8E5-3F18-8E43-9F26-20EDEDEF12BB}" destId="{3F81047D-B031-5344-BB3E-10AE4B4E72BC}" srcOrd="0" destOrd="0" presId="urn:microsoft.com/office/officeart/2005/8/layout/arrow6"/>
    <dgm:cxn modelId="{E551976B-E202-7144-88CA-31567E3D2246}" type="presParOf" srcId="{34AFBD52-4137-A047-B0AD-2AC5751F383D}" destId="{740F6B79-055C-6B41-BCFF-A832C799982B}" srcOrd="0" destOrd="0" presId="urn:microsoft.com/office/officeart/2005/8/layout/arrow6"/>
    <dgm:cxn modelId="{AD2F3246-338B-1441-84ED-93E0AC6752C4}" type="presParOf" srcId="{34AFBD52-4137-A047-B0AD-2AC5751F383D}" destId="{3F81047D-B031-5344-BB3E-10AE4B4E72BC}" srcOrd="1" destOrd="0" presId="urn:microsoft.com/office/officeart/2005/8/layout/arrow6"/>
    <dgm:cxn modelId="{D6F8708B-2BDC-DC44-9240-2109A9458485}" type="presParOf" srcId="{34AFBD52-4137-A047-B0AD-2AC5751F383D}" destId="{7DB0410D-B417-BE4A-91C0-24648B998563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A52628D-380C-1348-866E-A821B924EE44}" type="doc">
      <dgm:prSet loTypeId="urn:microsoft.com/office/officeart/2009/layout/ReverseList" loCatId="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2CFAC71C-DF81-4F47-B3EC-9744C3E9278A}">
      <dgm:prSet phldrT="[Text]"/>
      <dgm:spPr/>
      <dgm:t>
        <a:bodyPr/>
        <a:lstStyle/>
        <a:p>
          <a:r>
            <a:rPr lang="en-US" dirty="0"/>
            <a:t>Teachers</a:t>
          </a:r>
        </a:p>
      </dgm:t>
    </dgm:pt>
    <dgm:pt modelId="{DAD22604-4247-A546-9C33-92736B920316}" type="parTrans" cxnId="{64963058-806D-734B-971D-A3C667710D1C}">
      <dgm:prSet/>
      <dgm:spPr/>
      <dgm:t>
        <a:bodyPr/>
        <a:lstStyle/>
        <a:p>
          <a:endParaRPr lang="en-US"/>
        </a:p>
      </dgm:t>
    </dgm:pt>
    <dgm:pt modelId="{342F433B-EE10-DB43-AE74-968173DEF30E}" type="sibTrans" cxnId="{64963058-806D-734B-971D-A3C667710D1C}">
      <dgm:prSet/>
      <dgm:spPr/>
      <dgm:t>
        <a:bodyPr/>
        <a:lstStyle/>
        <a:p>
          <a:endParaRPr lang="en-US"/>
        </a:p>
      </dgm:t>
    </dgm:pt>
    <dgm:pt modelId="{FF994D16-DBBF-DF4A-8C4A-AD76405C4796}">
      <dgm:prSet phldrT="[Text]"/>
      <dgm:spPr/>
      <dgm:t>
        <a:bodyPr/>
        <a:lstStyle/>
        <a:p>
          <a:r>
            <a:rPr lang="en-US" dirty="0"/>
            <a:t>Students </a:t>
          </a:r>
        </a:p>
      </dgm:t>
    </dgm:pt>
    <dgm:pt modelId="{B833AC0C-A39E-724F-8BD9-4105894000A2}" type="parTrans" cxnId="{7F86474E-8424-3042-8E92-825CF02D9EA2}">
      <dgm:prSet/>
      <dgm:spPr/>
      <dgm:t>
        <a:bodyPr/>
        <a:lstStyle/>
        <a:p>
          <a:endParaRPr lang="en-US"/>
        </a:p>
      </dgm:t>
    </dgm:pt>
    <dgm:pt modelId="{744A36AE-C596-EA4C-86B6-6ECD00A96BEA}" type="sibTrans" cxnId="{7F86474E-8424-3042-8E92-825CF02D9EA2}">
      <dgm:prSet/>
      <dgm:spPr/>
      <dgm:t>
        <a:bodyPr/>
        <a:lstStyle/>
        <a:p>
          <a:endParaRPr lang="en-US"/>
        </a:p>
      </dgm:t>
    </dgm:pt>
    <dgm:pt modelId="{99E1B931-FC0A-5B4C-AD38-166E79C35B7A}">
      <dgm:prSet phldrT="[Text]"/>
      <dgm:spPr/>
      <dgm:t>
        <a:bodyPr/>
        <a:lstStyle/>
        <a:p>
          <a:r>
            <a:rPr lang="en-US" dirty="0"/>
            <a:t>Learning community support</a:t>
          </a:r>
        </a:p>
      </dgm:t>
    </dgm:pt>
    <dgm:pt modelId="{BD83BCC0-8192-5F46-B13B-88F2AFEE984C}" type="parTrans" cxnId="{EDDDF06E-56B3-2745-BDCE-DB5A2AAD5992}">
      <dgm:prSet/>
      <dgm:spPr/>
      <dgm:t>
        <a:bodyPr/>
        <a:lstStyle/>
        <a:p>
          <a:endParaRPr lang="en-US"/>
        </a:p>
      </dgm:t>
    </dgm:pt>
    <dgm:pt modelId="{92F3F05C-EEAE-224B-9C6D-5ECE0162AA2D}" type="sibTrans" cxnId="{EDDDF06E-56B3-2745-BDCE-DB5A2AAD5992}">
      <dgm:prSet/>
      <dgm:spPr/>
      <dgm:t>
        <a:bodyPr/>
        <a:lstStyle/>
        <a:p>
          <a:endParaRPr lang="en-US"/>
        </a:p>
      </dgm:t>
    </dgm:pt>
    <dgm:pt modelId="{BC8CD779-9252-F448-95CA-4774DF9ABBA5}">
      <dgm:prSet/>
      <dgm:spPr/>
      <dgm:t>
        <a:bodyPr/>
        <a:lstStyle/>
        <a:p>
          <a:r>
            <a:rPr lang="en-US" dirty="0"/>
            <a:t>Sensitive and quality teaching</a:t>
          </a:r>
        </a:p>
      </dgm:t>
    </dgm:pt>
    <dgm:pt modelId="{B3D9D506-52C8-D245-B924-B5FA90E1D8A8}" type="parTrans" cxnId="{78F44168-ABE7-E140-9A91-0FD7A59D8872}">
      <dgm:prSet/>
      <dgm:spPr/>
      <dgm:t>
        <a:bodyPr/>
        <a:lstStyle/>
        <a:p>
          <a:endParaRPr lang="en-US"/>
        </a:p>
      </dgm:t>
    </dgm:pt>
    <dgm:pt modelId="{BBB48CD0-675E-8643-9D1B-880FCB43544D}" type="sibTrans" cxnId="{78F44168-ABE7-E140-9A91-0FD7A59D8872}">
      <dgm:prSet/>
      <dgm:spPr/>
      <dgm:t>
        <a:bodyPr/>
        <a:lstStyle/>
        <a:p>
          <a:endParaRPr lang="en-US"/>
        </a:p>
      </dgm:t>
    </dgm:pt>
    <dgm:pt modelId="{D9B0C270-819E-DA43-A4E4-9064B1D7F0CF}">
      <dgm:prSet/>
      <dgm:spPr/>
      <dgm:t>
        <a:bodyPr/>
        <a:lstStyle/>
        <a:p>
          <a:r>
            <a:rPr lang="en-US" dirty="0"/>
            <a:t>Competition/Pressure mechanism</a:t>
          </a:r>
        </a:p>
      </dgm:t>
    </dgm:pt>
    <dgm:pt modelId="{9C354492-4917-C94B-8E77-E8B0DBEAC938}" type="parTrans" cxnId="{9FD2DAB5-4210-C64F-A72A-7B6DBCFACA18}">
      <dgm:prSet/>
      <dgm:spPr/>
      <dgm:t>
        <a:bodyPr/>
        <a:lstStyle/>
        <a:p>
          <a:endParaRPr lang="en-US"/>
        </a:p>
      </dgm:t>
    </dgm:pt>
    <dgm:pt modelId="{73A30900-3A4A-B141-899C-A2A979043CB9}" type="sibTrans" cxnId="{9FD2DAB5-4210-C64F-A72A-7B6DBCFACA18}">
      <dgm:prSet/>
      <dgm:spPr/>
      <dgm:t>
        <a:bodyPr/>
        <a:lstStyle/>
        <a:p>
          <a:endParaRPr lang="en-US"/>
        </a:p>
      </dgm:t>
    </dgm:pt>
    <dgm:pt modelId="{D84EAB21-0880-3D4B-8A33-D67FB82BA48B}">
      <dgm:prSet/>
      <dgm:spPr/>
      <dgm:t>
        <a:bodyPr/>
        <a:lstStyle/>
        <a:p>
          <a:r>
            <a:rPr lang="en-US" dirty="0"/>
            <a:t>Family support/talks</a:t>
          </a:r>
        </a:p>
      </dgm:t>
    </dgm:pt>
    <dgm:pt modelId="{F86F6011-DD57-6B41-810A-3A89345BC27A}" type="parTrans" cxnId="{2B5E872D-2B82-4B41-88B1-72A00BB5F730}">
      <dgm:prSet/>
      <dgm:spPr/>
      <dgm:t>
        <a:bodyPr/>
        <a:lstStyle/>
        <a:p>
          <a:endParaRPr lang="en-US"/>
        </a:p>
      </dgm:t>
    </dgm:pt>
    <dgm:pt modelId="{EEEE5E9E-5BDA-EB4E-8A53-3A04214812B5}" type="sibTrans" cxnId="{2B5E872D-2B82-4B41-88B1-72A00BB5F730}">
      <dgm:prSet/>
      <dgm:spPr/>
      <dgm:t>
        <a:bodyPr/>
        <a:lstStyle/>
        <a:p>
          <a:endParaRPr lang="en-US"/>
        </a:p>
      </dgm:t>
    </dgm:pt>
    <dgm:pt modelId="{BFA42A7D-BE68-D44B-A065-1060B40BAA06}">
      <dgm:prSet/>
      <dgm:spPr/>
      <dgm:t>
        <a:bodyPr/>
        <a:lstStyle/>
        <a:p>
          <a:r>
            <a:rPr lang="en-US" dirty="0"/>
            <a:t>Academic freedom</a:t>
          </a:r>
        </a:p>
      </dgm:t>
    </dgm:pt>
    <dgm:pt modelId="{90CE7512-D73E-124C-AE33-6AFB0F067340}" type="parTrans" cxnId="{80770BCE-670C-9D4C-A835-848B23DA79EB}">
      <dgm:prSet/>
      <dgm:spPr/>
      <dgm:t>
        <a:bodyPr/>
        <a:lstStyle/>
        <a:p>
          <a:endParaRPr lang="en-US"/>
        </a:p>
      </dgm:t>
    </dgm:pt>
    <dgm:pt modelId="{7BB52D09-7E51-9143-A702-759D8A011DD5}" type="sibTrans" cxnId="{80770BCE-670C-9D4C-A835-848B23DA79EB}">
      <dgm:prSet/>
      <dgm:spPr/>
      <dgm:t>
        <a:bodyPr/>
        <a:lstStyle/>
        <a:p>
          <a:endParaRPr lang="en-US"/>
        </a:p>
      </dgm:t>
    </dgm:pt>
    <dgm:pt modelId="{BD5B96D9-649F-DC4C-8FED-E0B8EAABD5F6}">
      <dgm:prSet/>
      <dgm:spPr/>
      <dgm:t>
        <a:bodyPr/>
        <a:lstStyle/>
        <a:p>
          <a:r>
            <a:rPr lang="en-US" dirty="0"/>
            <a:t>Institutional support </a:t>
          </a:r>
        </a:p>
      </dgm:t>
    </dgm:pt>
    <dgm:pt modelId="{6DD8CFEF-7C91-1746-88FE-B1A563B119AF}" type="parTrans" cxnId="{4438B154-4A57-7243-A019-026606268FD8}">
      <dgm:prSet/>
      <dgm:spPr/>
      <dgm:t>
        <a:bodyPr/>
        <a:lstStyle/>
        <a:p>
          <a:endParaRPr lang="en-US"/>
        </a:p>
      </dgm:t>
    </dgm:pt>
    <dgm:pt modelId="{58F17FD3-9460-0F4D-B5D5-D20E92D5A3F9}" type="sibTrans" cxnId="{4438B154-4A57-7243-A019-026606268FD8}">
      <dgm:prSet/>
      <dgm:spPr/>
      <dgm:t>
        <a:bodyPr/>
        <a:lstStyle/>
        <a:p>
          <a:endParaRPr lang="en-US"/>
        </a:p>
      </dgm:t>
    </dgm:pt>
    <dgm:pt modelId="{A1A02F02-B91F-374D-A064-1BE5FE29CAE7}">
      <dgm:prSet/>
      <dgm:spPr/>
      <dgm:t>
        <a:bodyPr/>
        <a:lstStyle/>
        <a:p>
          <a:r>
            <a:rPr lang="en-US"/>
            <a:t>Technical support</a:t>
          </a:r>
          <a:endParaRPr lang="en-US" dirty="0"/>
        </a:p>
      </dgm:t>
    </dgm:pt>
    <dgm:pt modelId="{E17CC976-7CDE-584E-9A6D-7F327E8BF538}" type="parTrans" cxnId="{7FC1FA9A-D2B7-824B-8404-F3320247DAD6}">
      <dgm:prSet/>
      <dgm:spPr/>
      <dgm:t>
        <a:bodyPr/>
        <a:lstStyle/>
        <a:p>
          <a:endParaRPr lang="en-US"/>
        </a:p>
      </dgm:t>
    </dgm:pt>
    <dgm:pt modelId="{32F83C69-DF67-DC45-A53F-8C37098568E5}" type="sibTrans" cxnId="{7FC1FA9A-D2B7-824B-8404-F3320247DAD6}">
      <dgm:prSet/>
      <dgm:spPr/>
      <dgm:t>
        <a:bodyPr/>
        <a:lstStyle/>
        <a:p>
          <a:endParaRPr lang="en-US"/>
        </a:p>
      </dgm:t>
    </dgm:pt>
    <dgm:pt modelId="{2B8D2B3B-97E8-FD40-B9C0-6E1FC8C7AA29}">
      <dgm:prSet/>
      <dgm:spPr/>
      <dgm:t>
        <a:bodyPr/>
        <a:lstStyle/>
        <a:p>
          <a:r>
            <a:rPr lang="en-US" dirty="0"/>
            <a:t>Appraising teachers</a:t>
          </a:r>
        </a:p>
      </dgm:t>
    </dgm:pt>
    <dgm:pt modelId="{E36E11D5-E3A1-1F43-89C8-F305F9B4B85E}" type="parTrans" cxnId="{B197DCAA-B447-CE49-9170-CB264099268B}">
      <dgm:prSet/>
      <dgm:spPr/>
      <dgm:t>
        <a:bodyPr/>
        <a:lstStyle/>
        <a:p>
          <a:endParaRPr lang="en-US"/>
        </a:p>
      </dgm:t>
    </dgm:pt>
    <dgm:pt modelId="{ED9FF6C5-99DA-FC4B-8E66-B708E892D303}" type="sibTrans" cxnId="{B197DCAA-B447-CE49-9170-CB264099268B}">
      <dgm:prSet/>
      <dgm:spPr/>
      <dgm:t>
        <a:bodyPr/>
        <a:lstStyle/>
        <a:p>
          <a:endParaRPr lang="en-US"/>
        </a:p>
      </dgm:t>
    </dgm:pt>
    <dgm:pt modelId="{A41A9A73-D07D-D04C-9048-8DE8EE38409D}">
      <dgm:prSet/>
      <dgm:spPr/>
      <dgm:t>
        <a:bodyPr/>
        <a:lstStyle/>
        <a:p>
          <a:r>
            <a:rPr lang="en-US" dirty="0"/>
            <a:t>Good news </a:t>
          </a:r>
        </a:p>
      </dgm:t>
    </dgm:pt>
    <dgm:pt modelId="{CBAC47B4-FDC6-4F43-950B-8600729098AA}" type="parTrans" cxnId="{0F2A30D2-FAD6-3D4D-84DA-58BBC7A0F579}">
      <dgm:prSet/>
      <dgm:spPr/>
      <dgm:t>
        <a:bodyPr/>
        <a:lstStyle/>
        <a:p>
          <a:endParaRPr lang="en-US"/>
        </a:p>
      </dgm:t>
    </dgm:pt>
    <dgm:pt modelId="{E7F22649-ECB0-A848-8EBB-8C2BADDAD2DF}" type="sibTrans" cxnId="{0F2A30D2-FAD6-3D4D-84DA-58BBC7A0F579}">
      <dgm:prSet/>
      <dgm:spPr/>
      <dgm:t>
        <a:bodyPr/>
        <a:lstStyle/>
        <a:p>
          <a:endParaRPr lang="en-US"/>
        </a:p>
      </dgm:t>
    </dgm:pt>
    <dgm:pt modelId="{A06F6952-EE4A-7F46-964A-2F593BE21696}">
      <dgm:prSet/>
      <dgm:spPr/>
      <dgm:t>
        <a:bodyPr/>
        <a:lstStyle/>
        <a:p>
          <a:r>
            <a:rPr lang="en-US" dirty="0"/>
            <a:t>Good news </a:t>
          </a:r>
        </a:p>
      </dgm:t>
    </dgm:pt>
    <dgm:pt modelId="{9CF4FA8F-69C2-E445-A684-97FF5309A261}" type="parTrans" cxnId="{1DCACAA9-54E0-E846-AA66-D497951DD4DD}">
      <dgm:prSet/>
      <dgm:spPr/>
      <dgm:t>
        <a:bodyPr/>
        <a:lstStyle/>
        <a:p>
          <a:endParaRPr lang="en-US"/>
        </a:p>
      </dgm:t>
    </dgm:pt>
    <dgm:pt modelId="{2604536E-D860-304A-874F-382666A942C4}" type="sibTrans" cxnId="{1DCACAA9-54E0-E846-AA66-D497951DD4DD}">
      <dgm:prSet/>
      <dgm:spPr/>
      <dgm:t>
        <a:bodyPr/>
        <a:lstStyle/>
        <a:p>
          <a:endParaRPr lang="en-US"/>
        </a:p>
      </dgm:t>
    </dgm:pt>
    <dgm:pt modelId="{5DDECD4C-E233-5D4C-80F4-A85D352F3C31}" type="pres">
      <dgm:prSet presAssocID="{2A52628D-380C-1348-866E-A821B924EE44}" presName="Name0" presStyleCnt="0">
        <dgm:presLayoutVars>
          <dgm:chMax val="2"/>
          <dgm:chPref val="2"/>
          <dgm:animLvl val="lvl"/>
        </dgm:presLayoutVars>
      </dgm:prSet>
      <dgm:spPr/>
    </dgm:pt>
    <dgm:pt modelId="{7791BB42-1885-CE40-B333-E08BE8610266}" type="pres">
      <dgm:prSet presAssocID="{2A52628D-380C-1348-866E-A821B924EE44}" presName="LeftText" presStyleLbl="revTx" presStyleIdx="0" presStyleCnt="0">
        <dgm:presLayoutVars>
          <dgm:bulletEnabled val="1"/>
        </dgm:presLayoutVars>
      </dgm:prSet>
      <dgm:spPr/>
    </dgm:pt>
    <dgm:pt modelId="{CB208231-E212-CE40-BDD1-98D27F942DA1}" type="pres">
      <dgm:prSet presAssocID="{2A52628D-380C-1348-866E-A821B924EE44}" presName="LeftNode" presStyleLbl="bgImgPlace1" presStyleIdx="0" presStyleCnt="2" custScaleX="467983">
        <dgm:presLayoutVars>
          <dgm:chMax val="2"/>
          <dgm:chPref val="2"/>
        </dgm:presLayoutVars>
      </dgm:prSet>
      <dgm:spPr/>
    </dgm:pt>
    <dgm:pt modelId="{335764D1-E2E4-B446-8989-57DF05344FC6}" type="pres">
      <dgm:prSet presAssocID="{2A52628D-380C-1348-866E-A821B924EE44}" presName="RightText" presStyleLbl="revTx" presStyleIdx="0" presStyleCnt="0">
        <dgm:presLayoutVars>
          <dgm:bulletEnabled val="1"/>
        </dgm:presLayoutVars>
      </dgm:prSet>
      <dgm:spPr/>
    </dgm:pt>
    <dgm:pt modelId="{695FDFFD-A479-5F4D-BE85-A4A684E234C0}" type="pres">
      <dgm:prSet presAssocID="{2A52628D-380C-1348-866E-A821B924EE44}" presName="RightNode" presStyleLbl="bgImgPlace1" presStyleIdx="1" presStyleCnt="2" custScaleX="221894">
        <dgm:presLayoutVars>
          <dgm:chMax val="0"/>
          <dgm:chPref val="0"/>
        </dgm:presLayoutVars>
      </dgm:prSet>
      <dgm:spPr/>
    </dgm:pt>
    <dgm:pt modelId="{488A31D6-4E3A-AD40-BE43-E794B8CC223E}" type="pres">
      <dgm:prSet presAssocID="{2A52628D-380C-1348-866E-A821B924EE44}" presName="TopArrow" presStyleLbl="node1" presStyleIdx="0" presStyleCnt="2" custLinFactNeighborX="-39911" custLinFactNeighborY="-11034"/>
      <dgm:spPr/>
    </dgm:pt>
    <dgm:pt modelId="{C4977360-9CBC-6545-844B-9F0F30B5347C}" type="pres">
      <dgm:prSet presAssocID="{2A52628D-380C-1348-866E-A821B924EE44}" presName="BottomArrow" presStyleLbl="node1" presStyleIdx="1" presStyleCnt="2" custLinFactNeighborX="-39911" custLinFactNeighborY="10377"/>
      <dgm:spPr/>
    </dgm:pt>
  </dgm:ptLst>
  <dgm:cxnLst>
    <dgm:cxn modelId="{5A0D8D02-F5E7-9A42-9B14-0BC0142CF3F7}" type="presOf" srcId="{D9B0C270-819E-DA43-A4E4-9064B1D7F0CF}" destId="{7791BB42-1885-CE40-B333-E08BE8610266}" srcOrd="0" destOrd="5" presId="urn:microsoft.com/office/officeart/2009/layout/ReverseList"/>
    <dgm:cxn modelId="{7D69E905-F3C7-E149-A15F-2B52857AB981}" type="presOf" srcId="{A41A9A73-D07D-D04C-9048-8DE8EE38409D}" destId="{7791BB42-1885-CE40-B333-E08BE8610266}" srcOrd="0" destOrd="6" presId="urn:microsoft.com/office/officeart/2009/layout/ReverseList"/>
    <dgm:cxn modelId="{DEC75406-C211-ED4F-B7C1-587A44C9F273}" type="presOf" srcId="{2CFAC71C-DF81-4F47-B3EC-9744C3E9278A}" destId="{CB208231-E212-CE40-BDD1-98D27F942DA1}" srcOrd="1" destOrd="0" presId="urn:microsoft.com/office/officeart/2009/layout/ReverseList"/>
    <dgm:cxn modelId="{028AE907-5EEC-3049-B31E-1EE256A1CB18}" type="presOf" srcId="{2B8D2B3B-97E8-FD40-B9C0-6E1FC8C7AA29}" destId="{7791BB42-1885-CE40-B333-E08BE8610266}" srcOrd="0" destOrd="3" presId="urn:microsoft.com/office/officeart/2009/layout/ReverseList"/>
    <dgm:cxn modelId="{1172B30F-68B6-A847-AA47-5C4EED99C94C}" type="presOf" srcId="{99E1B931-FC0A-5B4C-AD38-166E79C35B7A}" destId="{335764D1-E2E4-B446-8989-57DF05344FC6}" srcOrd="0" destOrd="2" presId="urn:microsoft.com/office/officeart/2009/layout/ReverseList"/>
    <dgm:cxn modelId="{FB1E0217-9325-8C48-B487-A6F3AE405C19}" type="presOf" srcId="{BC8CD779-9252-F448-95CA-4774DF9ABBA5}" destId="{335764D1-E2E4-B446-8989-57DF05344FC6}" srcOrd="0" destOrd="1" presId="urn:microsoft.com/office/officeart/2009/layout/ReverseList"/>
    <dgm:cxn modelId="{DFD74817-F76B-3A4F-8EA2-983DA0BE2398}" type="presOf" srcId="{2A52628D-380C-1348-866E-A821B924EE44}" destId="{5DDECD4C-E233-5D4C-80F4-A85D352F3C31}" srcOrd="0" destOrd="0" presId="urn:microsoft.com/office/officeart/2009/layout/ReverseList"/>
    <dgm:cxn modelId="{252FED22-BEA2-6348-8608-B3D32C5475D3}" type="presOf" srcId="{D84EAB21-0880-3D4B-8A33-D67FB82BA48B}" destId="{335764D1-E2E4-B446-8989-57DF05344FC6}" srcOrd="0" destOrd="3" presId="urn:microsoft.com/office/officeart/2009/layout/ReverseList"/>
    <dgm:cxn modelId="{2B5E872D-2B82-4B41-88B1-72A00BB5F730}" srcId="{FF994D16-DBBF-DF4A-8C4A-AD76405C4796}" destId="{D84EAB21-0880-3D4B-8A33-D67FB82BA48B}" srcOrd="2" destOrd="0" parTransId="{F86F6011-DD57-6B41-810A-3A89345BC27A}" sibTransId="{EEEE5E9E-5BDA-EB4E-8A53-3A04214812B5}"/>
    <dgm:cxn modelId="{34D8675F-FC08-084B-9867-F288515D03FC}" type="presOf" srcId="{A41A9A73-D07D-D04C-9048-8DE8EE38409D}" destId="{CB208231-E212-CE40-BDD1-98D27F942DA1}" srcOrd="1" destOrd="6" presId="urn:microsoft.com/office/officeart/2009/layout/ReverseList"/>
    <dgm:cxn modelId="{78F44168-ABE7-E140-9A91-0FD7A59D8872}" srcId="{FF994D16-DBBF-DF4A-8C4A-AD76405C4796}" destId="{BC8CD779-9252-F448-95CA-4774DF9ABBA5}" srcOrd="0" destOrd="0" parTransId="{B3D9D506-52C8-D245-B924-B5FA90E1D8A8}" sibTransId="{BBB48CD0-675E-8643-9D1B-880FCB43544D}"/>
    <dgm:cxn modelId="{87D1374C-2023-1741-A06F-547A89215A9B}" type="presOf" srcId="{D9B0C270-819E-DA43-A4E4-9064B1D7F0CF}" destId="{CB208231-E212-CE40-BDD1-98D27F942DA1}" srcOrd="1" destOrd="5" presId="urn:microsoft.com/office/officeart/2009/layout/ReverseList"/>
    <dgm:cxn modelId="{7F86474E-8424-3042-8E92-825CF02D9EA2}" srcId="{2A52628D-380C-1348-866E-A821B924EE44}" destId="{FF994D16-DBBF-DF4A-8C4A-AD76405C4796}" srcOrd="1" destOrd="0" parTransId="{B833AC0C-A39E-724F-8BD9-4105894000A2}" sibTransId="{744A36AE-C596-EA4C-86B6-6ECD00A96BEA}"/>
    <dgm:cxn modelId="{EDDDF06E-56B3-2745-BDCE-DB5A2AAD5992}" srcId="{FF994D16-DBBF-DF4A-8C4A-AD76405C4796}" destId="{99E1B931-FC0A-5B4C-AD38-166E79C35B7A}" srcOrd="1" destOrd="0" parTransId="{BD83BCC0-8192-5F46-B13B-88F2AFEE984C}" sibTransId="{92F3F05C-EEAE-224B-9C6D-5ECE0162AA2D}"/>
    <dgm:cxn modelId="{4438B154-4A57-7243-A019-026606268FD8}" srcId="{2CFAC71C-DF81-4F47-B3EC-9744C3E9278A}" destId="{BD5B96D9-649F-DC4C-8FED-E0B8EAABD5F6}" srcOrd="0" destOrd="0" parTransId="{6DD8CFEF-7C91-1746-88FE-B1A563B119AF}" sibTransId="{58F17FD3-9460-0F4D-B5D5-D20E92D5A3F9}"/>
    <dgm:cxn modelId="{1ECF2A75-DB57-9A47-B801-08AC9BAAEF9E}" type="presOf" srcId="{A06F6952-EE4A-7F46-964A-2F593BE21696}" destId="{335764D1-E2E4-B446-8989-57DF05344FC6}" srcOrd="0" destOrd="4" presId="urn:microsoft.com/office/officeart/2009/layout/ReverseList"/>
    <dgm:cxn modelId="{64963058-806D-734B-971D-A3C667710D1C}" srcId="{2A52628D-380C-1348-866E-A821B924EE44}" destId="{2CFAC71C-DF81-4F47-B3EC-9744C3E9278A}" srcOrd="0" destOrd="0" parTransId="{DAD22604-4247-A546-9C33-92736B920316}" sibTransId="{342F433B-EE10-DB43-AE74-968173DEF30E}"/>
    <dgm:cxn modelId="{371A555A-AC7B-9C4E-9C61-1295410AC47A}" type="presOf" srcId="{BD5B96D9-649F-DC4C-8FED-E0B8EAABD5F6}" destId="{7791BB42-1885-CE40-B333-E08BE8610266}" srcOrd="0" destOrd="1" presId="urn:microsoft.com/office/officeart/2009/layout/ReverseList"/>
    <dgm:cxn modelId="{01C3648C-699C-D541-B62F-F8279D2B5EC4}" type="presOf" srcId="{BC8CD779-9252-F448-95CA-4774DF9ABBA5}" destId="{695FDFFD-A479-5F4D-BE85-A4A684E234C0}" srcOrd="1" destOrd="1" presId="urn:microsoft.com/office/officeart/2009/layout/ReverseList"/>
    <dgm:cxn modelId="{7D017E8F-DCCA-4A46-A4D7-DCF0CB6F3107}" type="presOf" srcId="{BD5B96D9-649F-DC4C-8FED-E0B8EAABD5F6}" destId="{CB208231-E212-CE40-BDD1-98D27F942DA1}" srcOrd="1" destOrd="1" presId="urn:microsoft.com/office/officeart/2009/layout/ReverseList"/>
    <dgm:cxn modelId="{7FC1FA9A-D2B7-824B-8404-F3320247DAD6}" srcId="{BD5B96D9-649F-DC4C-8FED-E0B8EAABD5F6}" destId="{A1A02F02-B91F-374D-A064-1BE5FE29CAE7}" srcOrd="0" destOrd="0" parTransId="{E17CC976-7CDE-584E-9A6D-7F327E8BF538}" sibTransId="{32F83C69-DF67-DC45-A53F-8C37098568E5}"/>
    <dgm:cxn modelId="{77A5B0A5-611A-A74D-8725-6D4BDE77AF14}" type="presOf" srcId="{2CFAC71C-DF81-4F47-B3EC-9744C3E9278A}" destId="{7791BB42-1885-CE40-B333-E08BE8610266}" srcOrd="0" destOrd="0" presId="urn:microsoft.com/office/officeart/2009/layout/ReverseList"/>
    <dgm:cxn modelId="{1DCACAA9-54E0-E846-AA66-D497951DD4DD}" srcId="{FF994D16-DBBF-DF4A-8C4A-AD76405C4796}" destId="{A06F6952-EE4A-7F46-964A-2F593BE21696}" srcOrd="3" destOrd="0" parTransId="{9CF4FA8F-69C2-E445-A684-97FF5309A261}" sibTransId="{2604536E-D860-304A-874F-382666A942C4}"/>
    <dgm:cxn modelId="{B197DCAA-B447-CE49-9170-CB264099268B}" srcId="{BD5B96D9-649F-DC4C-8FED-E0B8EAABD5F6}" destId="{2B8D2B3B-97E8-FD40-B9C0-6E1FC8C7AA29}" srcOrd="1" destOrd="0" parTransId="{E36E11D5-E3A1-1F43-89C8-F305F9B4B85E}" sibTransId="{ED9FF6C5-99DA-FC4B-8E66-B708E892D303}"/>
    <dgm:cxn modelId="{60D3C6AC-C27F-894F-80EA-B406754F7FE0}" type="presOf" srcId="{2B8D2B3B-97E8-FD40-B9C0-6E1FC8C7AA29}" destId="{CB208231-E212-CE40-BDD1-98D27F942DA1}" srcOrd="1" destOrd="3" presId="urn:microsoft.com/office/officeart/2009/layout/ReverseList"/>
    <dgm:cxn modelId="{9FD2DAB5-4210-C64F-A72A-7B6DBCFACA18}" srcId="{2CFAC71C-DF81-4F47-B3EC-9744C3E9278A}" destId="{D9B0C270-819E-DA43-A4E4-9064B1D7F0CF}" srcOrd="2" destOrd="0" parTransId="{9C354492-4917-C94B-8E77-E8B0DBEAC938}" sibTransId="{73A30900-3A4A-B141-899C-A2A979043CB9}"/>
    <dgm:cxn modelId="{DA5810B7-EC3E-634D-8DDD-BE9C4E247894}" type="presOf" srcId="{D84EAB21-0880-3D4B-8A33-D67FB82BA48B}" destId="{695FDFFD-A479-5F4D-BE85-A4A684E234C0}" srcOrd="1" destOrd="3" presId="urn:microsoft.com/office/officeart/2009/layout/ReverseList"/>
    <dgm:cxn modelId="{839ABABA-5AA1-3045-9544-607D37577F0C}" type="presOf" srcId="{BFA42A7D-BE68-D44B-A065-1060B40BAA06}" destId="{7791BB42-1885-CE40-B333-E08BE8610266}" srcOrd="0" destOrd="4" presId="urn:microsoft.com/office/officeart/2009/layout/ReverseList"/>
    <dgm:cxn modelId="{504BC0BF-8948-3E45-BBD8-1A6E18BC2713}" type="presOf" srcId="{A1A02F02-B91F-374D-A064-1BE5FE29CAE7}" destId="{7791BB42-1885-CE40-B333-E08BE8610266}" srcOrd="0" destOrd="2" presId="urn:microsoft.com/office/officeart/2009/layout/ReverseList"/>
    <dgm:cxn modelId="{0D0A1EC8-ADD6-DD48-9F6E-819FC0828D01}" type="presOf" srcId="{A1A02F02-B91F-374D-A064-1BE5FE29CAE7}" destId="{CB208231-E212-CE40-BDD1-98D27F942DA1}" srcOrd="1" destOrd="2" presId="urn:microsoft.com/office/officeart/2009/layout/ReverseList"/>
    <dgm:cxn modelId="{5DF750CB-D006-CF43-BFC8-8E2399C43B45}" type="presOf" srcId="{FF994D16-DBBF-DF4A-8C4A-AD76405C4796}" destId="{695FDFFD-A479-5F4D-BE85-A4A684E234C0}" srcOrd="1" destOrd="0" presId="urn:microsoft.com/office/officeart/2009/layout/ReverseList"/>
    <dgm:cxn modelId="{EA638BCB-786A-7449-A790-8CA13F35E902}" type="presOf" srcId="{A06F6952-EE4A-7F46-964A-2F593BE21696}" destId="{695FDFFD-A479-5F4D-BE85-A4A684E234C0}" srcOrd="1" destOrd="4" presId="urn:microsoft.com/office/officeart/2009/layout/ReverseList"/>
    <dgm:cxn modelId="{80770BCE-670C-9D4C-A835-848B23DA79EB}" srcId="{2CFAC71C-DF81-4F47-B3EC-9744C3E9278A}" destId="{BFA42A7D-BE68-D44B-A065-1060B40BAA06}" srcOrd="1" destOrd="0" parTransId="{90CE7512-D73E-124C-AE33-6AFB0F067340}" sibTransId="{7BB52D09-7E51-9143-A702-759D8A011DD5}"/>
    <dgm:cxn modelId="{0F2A30D2-FAD6-3D4D-84DA-58BBC7A0F579}" srcId="{2CFAC71C-DF81-4F47-B3EC-9744C3E9278A}" destId="{A41A9A73-D07D-D04C-9048-8DE8EE38409D}" srcOrd="3" destOrd="0" parTransId="{CBAC47B4-FDC6-4F43-950B-8600729098AA}" sibTransId="{E7F22649-ECB0-A848-8EBB-8C2BADDAD2DF}"/>
    <dgm:cxn modelId="{85ED5CE3-492F-404F-92EE-E02389CDA085}" type="presOf" srcId="{99E1B931-FC0A-5B4C-AD38-166E79C35B7A}" destId="{695FDFFD-A479-5F4D-BE85-A4A684E234C0}" srcOrd="1" destOrd="2" presId="urn:microsoft.com/office/officeart/2009/layout/ReverseList"/>
    <dgm:cxn modelId="{8BB0EAEC-43E7-7348-89D8-5F41BEE14CF2}" type="presOf" srcId="{FF994D16-DBBF-DF4A-8C4A-AD76405C4796}" destId="{335764D1-E2E4-B446-8989-57DF05344FC6}" srcOrd="0" destOrd="0" presId="urn:microsoft.com/office/officeart/2009/layout/ReverseList"/>
    <dgm:cxn modelId="{C302D4FC-99CD-AC47-A19D-6EB536E9AA3B}" type="presOf" srcId="{BFA42A7D-BE68-D44B-A065-1060B40BAA06}" destId="{CB208231-E212-CE40-BDD1-98D27F942DA1}" srcOrd="1" destOrd="4" presId="urn:microsoft.com/office/officeart/2009/layout/ReverseList"/>
    <dgm:cxn modelId="{C5C2F1E7-1B61-7A47-BB79-FB903365724F}" type="presParOf" srcId="{5DDECD4C-E233-5D4C-80F4-A85D352F3C31}" destId="{7791BB42-1885-CE40-B333-E08BE8610266}" srcOrd="0" destOrd="0" presId="urn:microsoft.com/office/officeart/2009/layout/ReverseList"/>
    <dgm:cxn modelId="{C19D29A8-2688-8549-8CD0-3EFF10AEEE92}" type="presParOf" srcId="{5DDECD4C-E233-5D4C-80F4-A85D352F3C31}" destId="{CB208231-E212-CE40-BDD1-98D27F942DA1}" srcOrd="1" destOrd="0" presId="urn:microsoft.com/office/officeart/2009/layout/ReverseList"/>
    <dgm:cxn modelId="{B74FC940-96AF-B345-B1C5-129034F4BD23}" type="presParOf" srcId="{5DDECD4C-E233-5D4C-80F4-A85D352F3C31}" destId="{335764D1-E2E4-B446-8989-57DF05344FC6}" srcOrd="2" destOrd="0" presId="urn:microsoft.com/office/officeart/2009/layout/ReverseList"/>
    <dgm:cxn modelId="{8B0512FA-BB36-684E-9531-D05C1FFD2911}" type="presParOf" srcId="{5DDECD4C-E233-5D4C-80F4-A85D352F3C31}" destId="{695FDFFD-A479-5F4D-BE85-A4A684E234C0}" srcOrd="3" destOrd="0" presId="urn:microsoft.com/office/officeart/2009/layout/ReverseList"/>
    <dgm:cxn modelId="{2E467F41-257B-B44F-AC46-F4056E818DC5}" type="presParOf" srcId="{5DDECD4C-E233-5D4C-80F4-A85D352F3C31}" destId="{488A31D6-4E3A-AD40-BE43-E794B8CC223E}" srcOrd="4" destOrd="0" presId="urn:microsoft.com/office/officeart/2009/layout/ReverseList"/>
    <dgm:cxn modelId="{BAF564A9-C864-984B-81F8-F6EA69CCBD94}" type="presParOf" srcId="{5DDECD4C-E233-5D4C-80F4-A85D352F3C31}" destId="{C4977360-9CBC-6545-844B-9F0F30B5347C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9C808D9-F304-4341-8E36-C9B25C0AEB3E}" type="doc">
      <dgm:prSet loTypeId="urn:microsoft.com/office/officeart/2005/8/layout/venn1" loCatId="" qsTypeId="urn:microsoft.com/office/officeart/2005/8/quickstyle/simple1" qsCatId="simple" csTypeId="urn:microsoft.com/office/officeart/2005/8/colors/colorful4" csCatId="colorful" phldr="1"/>
      <dgm:spPr/>
    </dgm:pt>
    <dgm:pt modelId="{067C6207-9447-4F48-80A3-F768251C0240}">
      <dgm:prSet phldrT="[Text]" phldr="1"/>
      <dgm:spPr/>
      <dgm:t>
        <a:bodyPr/>
        <a:lstStyle/>
        <a:p>
          <a:endParaRPr lang="en-US" dirty="0"/>
        </a:p>
      </dgm:t>
    </dgm:pt>
    <dgm:pt modelId="{FC807573-0CB8-5544-8208-159F8FC92727}" type="parTrans" cxnId="{7F303EBE-41B8-234E-B9EF-447090ACDE8D}">
      <dgm:prSet/>
      <dgm:spPr/>
      <dgm:t>
        <a:bodyPr/>
        <a:lstStyle/>
        <a:p>
          <a:endParaRPr lang="en-US"/>
        </a:p>
      </dgm:t>
    </dgm:pt>
    <dgm:pt modelId="{6132C9F9-37CD-7449-B43C-C245FB40FADF}" type="sibTrans" cxnId="{7F303EBE-41B8-234E-B9EF-447090ACDE8D}">
      <dgm:prSet/>
      <dgm:spPr/>
      <dgm:t>
        <a:bodyPr/>
        <a:lstStyle/>
        <a:p>
          <a:endParaRPr lang="en-US"/>
        </a:p>
      </dgm:t>
    </dgm:pt>
    <dgm:pt modelId="{B1FB5503-A69B-FD48-A4AA-44A8276E5702}">
      <dgm:prSet phldrT="[Text]" custT="1"/>
      <dgm:spPr/>
      <dgm:t>
        <a:bodyPr/>
        <a:lstStyle/>
        <a:p>
          <a:pPr algn="l"/>
          <a:r>
            <a:rPr lang="en-US" sz="2000" dirty="0"/>
            <a:t>Teacher agency </a:t>
          </a:r>
        </a:p>
        <a:p>
          <a:pPr algn="l"/>
          <a:r>
            <a:rPr lang="en-US" sz="2000" dirty="0"/>
            <a:t>PDP for teachers</a:t>
          </a:r>
        </a:p>
        <a:p>
          <a:pPr algn="l"/>
          <a:r>
            <a:rPr lang="en-US" sz="2000" dirty="0"/>
            <a:t>Student-teacher relationships </a:t>
          </a:r>
        </a:p>
        <a:p>
          <a:pPr algn="l"/>
          <a:r>
            <a:rPr lang="en-US" sz="2000" dirty="0"/>
            <a:t>More rigid</a:t>
          </a:r>
        </a:p>
        <a:p>
          <a:pPr algn="l"/>
          <a:r>
            <a:rPr lang="en-US" sz="2000" dirty="0"/>
            <a:t>assessment policy</a:t>
          </a:r>
        </a:p>
        <a:p>
          <a:pPr algn="l"/>
          <a:r>
            <a:rPr lang="en-US" sz="2000" dirty="0"/>
            <a:t>Learning community </a:t>
          </a:r>
        </a:p>
      </dgm:t>
    </dgm:pt>
    <dgm:pt modelId="{98D50389-ECD4-4E47-9659-F01426F1B6E4}" type="sibTrans" cxnId="{9BCEE6E2-C4EB-AA48-AAE9-3C9FD6365999}">
      <dgm:prSet/>
      <dgm:spPr/>
      <dgm:t>
        <a:bodyPr/>
        <a:lstStyle/>
        <a:p>
          <a:endParaRPr lang="en-US"/>
        </a:p>
      </dgm:t>
    </dgm:pt>
    <dgm:pt modelId="{69AC1552-D89A-C247-8181-BD274018B412}" type="parTrans" cxnId="{9BCEE6E2-C4EB-AA48-AAE9-3C9FD6365999}">
      <dgm:prSet/>
      <dgm:spPr/>
      <dgm:t>
        <a:bodyPr/>
        <a:lstStyle/>
        <a:p>
          <a:endParaRPr lang="en-US"/>
        </a:p>
      </dgm:t>
    </dgm:pt>
    <dgm:pt modelId="{5E5BAAA0-4E37-3345-B4B3-54155D0290B0}" type="pres">
      <dgm:prSet presAssocID="{29C808D9-F304-4341-8E36-C9B25C0AEB3E}" presName="compositeShape" presStyleCnt="0">
        <dgm:presLayoutVars>
          <dgm:chMax val="7"/>
          <dgm:dir/>
          <dgm:resizeHandles val="exact"/>
        </dgm:presLayoutVars>
      </dgm:prSet>
      <dgm:spPr/>
    </dgm:pt>
    <dgm:pt modelId="{3056F1F5-866B-7A43-B377-0374EC9DA30C}" type="pres">
      <dgm:prSet presAssocID="{067C6207-9447-4F48-80A3-F768251C0240}" presName="circ1" presStyleLbl="vennNode1" presStyleIdx="0" presStyleCnt="2"/>
      <dgm:spPr/>
    </dgm:pt>
    <dgm:pt modelId="{A112296E-35A2-A54E-8225-BD540E719188}" type="pres">
      <dgm:prSet presAssocID="{067C6207-9447-4F48-80A3-F768251C024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7ACBB7C-BE4D-464C-B817-43F35F8279C7}" type="pres">
      <dgm:prSet presAssocID="{B1FB5503-A69B-FD48-A4AA-44A8276E5702}" presName="circ2" presStyleLbl="vennNode1" presStyleIdx="1" presStyleCnt="2" custLinFactNeighborX="-55244" custLinFactNeighborY="-273"/>
      <dgm:spPr/>
    </dgm:pt>
    <dgm:pt modelId="{1694C27E-D287-DA46-923A-04BCC437881B}" type="pres">
      <dgm:prSet presAssocID="{B1FB5503-A69B-FD48-A4AA-44A8276E570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34B8406-9FDF-3645-B762-7631CE4A9B25}" type="presOf" srcId="{B1FB5503-A69B-FD48-A4AA-44A8276E5702}" destId="{57ACBB7C-BE4D-464C-B817-43F35F8279C7}" srcOrd="0" destOrd="0" presId="urn:microsoft.com/office/officeart/2005/8/layout/venn1"/>
    <dgm:cxn modelId="{7E90762B-8B00-A742-AF37-1EF52D45FFF3}" type="presOf" srcId="{B1FB5503-A69B-FD48-A4AA-44A8276E5702}" destId="{1694C27E-D287-DA46-923A-04BCC437881B}" srcOrd="1" destOrd="0" presId="urn:microsoft.com/office/officeart/2005/8/layout/venn1"/>
    <dgm:cxn modelId="{4599E574-24F4-5741-B4FF-A07CD0128D45}" type="presOf" srcId="{067C6207-9447-4F48-80A3-F768251C0240}" destId="{3056F1F5-866B-7A43-B377-0374EC9DA30C}" srcOrd="0" destOrd="0" presId="urn:microsoft.com/office/officeart/2005/8/layout/venn1"/>
    <dgm:cxn modelId="{A1F6307B-AB0F-694A-A17C-B02ED848654F}" type="presOf" srcId="{29C808D9-F304-4341-8E36-C9B25C0AEB3E}" destId="{5E5BAAA0-4E37-3345-B4B3-54155D0290B0}" srcOrd="0" destOrd="0" presId="urn:microsoft.com/office/officeart/2005/8/layout/venn1"/>
    <dgm:cxn modelId="{7F303EBE-41B8-234E-B9EF-447090ACDE8D}" srcId="{29C808D9-F304-4341-8E36-C9B25C0AEB3E}" destId="{067C6207-9447-4F48-80A3-F768251C0240}" srcOrd="0" destOrd="0" parTransId="{FC807573-0CB8-5544-8208-159F8FC92727}" sibTransId="{6132C9F9-37CD-7449-B43C-C245FB40FADF}"/>
    <dgm:cxn modelId="{9BCEE6E2-C4EB-AA48-AAE9-3C9FD6365999}" srcId="{29C808D9-F304-4341-8E36-C9B25C0AEB3E}" destId="{B1FB5503-A69B-FD48-A4AA-44A8276E5702}" srcOrd="1" destOrd="0" parTransId="{69AC1552-D89A-C247-8181-BD274018B412}" sibTransId="{98D50389-ECD4-4E47-9659-F01426F1B6E4}"/>
    <dgm:cxn modelId="{F69735FD-0051-AF41-A315-D1270F1E7634}" type="presOf" srcId="{067C6207-9447-4F48-80A3-F768251C0240}" destId="{A112296E-35A2-A54E-8225-BD540E719188}" srcOrd="1" destOrd="0" presId="urn:microsoft.com/office/officeart/2005/8/layout/venn1"/>
    <dgm:cxn modelId="{6C3E9A88-2514-D449-8E5A-B37368693491}" type="presParOf" srcId="{5E5BAAA0-4E37-3345-B4B3-54155D0290B0}" destId="{3056F1F5-866B-7A43-B377-0374EC9DA30C}" srcOrd="0" destOrd="0" presId="urn:microsoft.com/office/officeart/2005/8/layout/venn1"/>
    <dgm:cxn modelId="{F51FDF51-5564-4841-88AA-06C389C13BF7}" type="presParOf" srcId="{5E5BAAA0-4E37-3345-B4B3-54155D0290B0}" destId="{A112296E-35A2-A54E-8225-BD540E719188}" srcOrd="1" destOrd="0" presId="urn:microsoft.com/office/officeart/2005/8/layout/venn1"/>
    <dgm:cxn modelId="{9B592D09-35F8-B745-A2F3-CBC0072078B8}" type="presParOf" srcId="{5E5BAAA0-4E37-3345-B4B3-54155D0290B0}" destId="{57ACBB7C-BE4D-464C-B817-43F35F8279C7}" srcOrd="2" destOrd="0" presId="urn:microsoft.com/office/officeart/2005/8/layout/venn1"/>
    <dgm:cxn modelId="{60749C04-6D46-3841-B440-A57DE63C4255}" type="presParOf" srcId="{5E5BAAA0-4E37-3345-B4B3-54155D0290B0}" destId="{1694C27E-D287-DA46-923A-04BCC437881B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B2DBDD-E9F9-5A46-8D87-96AFCA1BF5CA}" type="doc">
      <dgm:prSet loTypeId="urn:microsoft.com/office/officeart/2005/8/layout/target3" loCatId="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BDE0305A-9D28-9B48-8A21-2E37403B752F}">
      <dgm:prSet phldrT="[Text]"/>
      <dgm:spPr/>
      <dgm:t>
        <a:bodyPr/>
        <a:lstStyle/>
        <a:p>
          <a:r>
            <a:rPr lang="en-US" dirty="0"/>
            <a:t>National </a:t>
          </a:r>
        </a:p>
      </dgm:t>
    </dgm:pt>
    <dgm:pt modelId="{C97E25D6-0FC6-D649-A569-0FD2F10E41C3}" type="parTrans" cxnId="{E041CBF5-B974-5F40-9424-C9340E0122A0}">
      <dgm:prSet/>
      <dgm:spPr/>
      <dgm:t>
        <a:bodyPr/>
        <a:lstStyle/>
        <a:p>
          <a:endParaRPr lang="en-US"/>
        </a:p>
      </dgm:t>
    </dgm:pt>
    <dgm:pt modelId="{CFFECC8E-B20A-9845-830E-8B6A998A5205}" type="sibTrans" cxnId="{E041CBF5-B974-5F40-9424-C9340E0122A0}">
      <dgm:prSet/>
      <dgm:spPr/>
      <dgm:t>
        <a:bodyPr/>
        <a:lstStyle/>
        <a:p>
          <a:endParaRPr lang="en-US"/>
        </a:p>
      </dgm:t>
    </dgm:pt>
    <dgm:pt modelId="{0EFB5881-C612-3445-B082-0F60DD57A55C}">
      <dgm:prSet phldrT="[Text]"/>
      <dgm:spPr/>
      <dgm:t>
        <a:bodyPr/>
        <a:lstStyle/>
        <a:p>
          <a:r>
            <a:rPr lang="en-US" dirty="0"/>
            <a:t>Revisiting and rethinking the national strategy to improve </a:t>
          </a:r>
          <a:r>
            <a:rPr lang="en-US" dirty="0" err="1"/>
            <a:t>digitalisation</a:t>
          </a:r>
          <a:r>
            <a:rPr lang="en-US" dirty="0"/>
            <a:t> in teaching and learning in HE</a:t>
          </a:r>
        </a:p>
      </dgm:t>
    </dgm:pt>
    <dgm:pt modelId="{D2E3D352-3678-544C-859C-5CC2DAE96CAA}" type="parTrans" cxnId="{E99090F7-1A1C-BB47-ADCE-7C28B6B9E4FF}">
      <dgm:prSet/>
      <dgm:spPr/>
      <dgm:t>
        <a:bodyPr/>
        <a:lstStyle/>
        <a:p>
          <a:endParaRPr lang="en-US"/>
        </a:p>
      </dgm:t>
    </dgm:pt>
    <dgm:pt modelId="{E948F513-C8F3-904F-850E-A54C949D3B67}" type="sibTrans" cxnId="{E99090F7-1A1C-BB47-ADCE-7C28B6B9E4FF}">
      <dgm:prSet/>
      <dgm:spPr/>
      <dgm:t>
        <a:bodyPr/>
        <a:lstStyle/>
        <a:p>
          <a:endParaRPr lang="en-US"/>
        </a:p>
      </dgm:t>
    </dgm:pt>
    <dgm:pt modelId="{0AB752CA-26F3-5E4D-ACF4-18E9338539E3}">
      <dgm:prSet phldrT="[Text]"/>
      <dgm:spPr/>
      <dgm:t>
        <a:bodyPr/>
        <a:lstStyle/>
        <a:p>
          <a:r>
            <a:rPr lang="en-US" dirty="0"/>
            <a:t>Promoting the value of quality teaching </a:t>
          </a:r>
        </a:p>
      </dgm:t>
    </dgm:pt>
    <dgm:pt modelId="{31ADF62E-19A8-B94E-95D4-FF1EB340D7B5}" type="parTrans" cxnId="{9FF21CAB-4439-4644-A37B-5EA99E6C3EA6}">
      <dgm:prSet/>
      <dgm:spPr/>
      <dgm:t>
        <a:bodyPr/>
        <a:lstStyle/>
        <a:p>
          <a:endParaRPr lang="en-US"/>
        </a:p>
      </dgm:t>
    </dgm:pt>
    <dgm:pt modelId="{F4AD2F3B-48FE-C042-9E08-DAF70C947C42}" type="sibTrans" cxnId="{9FF21CAB-4439-4644-A37B-5EA99E6C3EA6}">
      <dgm:prSet/>
      <dgm:spPr/>
      <dgm:t>
        <a:bodyPr/>
        <a:lstStyle/>
        <a:p>
          <a:endParaRPr lang="en-US"/>
        </a:p>
      </dgm:t>
    </dgm:pt>
    <dgm:pt modelId="{48D3C75B-9EAA-5445-BF0A-8316D4EE3A57}">
      <dgm:prSet phldrT="[Text]"/>
      <dgm:spPr/>
      <dgm:t>
        <a:bodyPr/>
        <a:lstStyle/>
        <a:p>
          <a:r>
            <a:rPr lang="en-US" dirty="0"/>
            <a:t>Institutional </a:t>
          </a:r>
        </a:p>
      </dgm:t>
    </dgm:pt>
    <dgm:pt modelId="{34664455-2636-D144-B4C1-DE1F71082001}" type="parTrans" cxnId="{94B6A219-3786-1C49-8BBF-85532E68723E}">
      <dgm:prSet/>
      <dgm:spPr/>
      <dgm:t>
        <a:bodyPr/>
        <a:lstStyle/>
        <a:p>
          <a:endParaRPr lang="en-US"/>
        </a:p>
      </dgm:t>
    </dgm:pt>
    <dgm:pt modelId="{C6B598F6-22BA-7E46-A9E9-3656E607939E}" type="sibTrans" cxnId="{94B6A219-3786-1C49-8BBF-85532E68723E}">
      <dgm:prSet/>
      <dgm:spPr/>
      <dgm:t>
        <a:bodyPr/>
        <a:lstStyle/>
        <a:p>
          <a:endParaRPr lang="en-US"/>
        </a:p>
      </dgm:t>
    </dgm:pt>
    <dgm:pt modelId="{F6785FFE-17E2-C54B-8AE2-648005C69A67}">
      <dgm:prSet phldrT="[Text]"/>
      <dgm:spPr/>
      <dgm:t>
        <a:bodyPr/>
        <a:lstStyle/>
        <a:p>
          <a:r>
            <a:rPr lang="en-AZ" dirty="0"/>
            <a:t>Incorporating the standards and requirements for professional teachers into the institutional strategy </a:t>
          </a:r>
          <a:endParaRPr lang="en-US" dirty="0"/>
        </a:p>
      </dgm:t>
    </dgm:pt>
    <dgm:pt modelId="{71E04434-DAA8-A543-9BCF-7DBF196130B0}" type="parTrans" cxnId="{7E0A458D-F3C2-0848-8AC7-7F3EA11C6583}">
      <dgm:prSet/>
      <dgm:spPr/>
      <dgm:t>
        <a:bodyPr/>
        <a:lstStyle/>
        <a:p>
          <a:endParaRPr lang="en-US"/>
        </a:p>
      </dgm:t>
    </dgm:pt>
    <dgm:pt modelId="{79B1442B-8248-EF4A-8519-8CD60C65BA60}" type="sibTrans" cxnId="{7E0A458D-F3C2-0848-8AC7-7F3EA11C6583}">
      <dgm:prSet/>
      <dgm:spPr/>
      <dgm:t>
        <a:bodyPr/>
        <a:lstStyle/>
        <a:p>
          <a:endParaRPr lang="en-US"/>
        </a:p>
      </dgm:t>
    </dgm:pt>
    <dgm:pt modelId="{D3553E28-DE7B-3341-962D-EB504A81F7F4}">
      <dgm:prSet phldrT="[Text]"/>
      <dgm:spPr/>
      <dgm:t>
        <a:bodyPr/>
        <a:lstStyle/>
        <a:p>
          <a:r>
            <a:rPr lang="en-AZ" dirty="0"/>
            <a:t>Streamlining Professional Development program for Teachers in the age of digitalization </a:t>
          </a:r>
          <a:endParaRPr lang="en-US" dirty="0"/>
        </a:p>
      </dgm:t>
    </dgm:pt>
    <dgm:pt modelId="{C51F3D41-3259-0746-95C2-D88BCB7DBE8F}" type="parTrans" cxnId="{FEC5AE5E-1765-EC47-9D06-5724CEC1E2FE}">
      <dgm:prSet/>
      <dgm:spPr/>
      <dgm:t>
        <a:bodyPr/>
        <a:lstStyle/>
        <a:p>
          <a:endParaRPr lang="en-US"/>
        </a:p>
      </dgm:t>
    </dgm:pt>
    <dgm:pt modelId="{6700AA70-6C47-9640-8807-6C7AF3C5D58F}" type="sibTrans" cxnId="{FEC5AE5E-1765-EC47-9D06-5724CEC1E2FE}">
      <dgm:prSet/>
      <dgm:spPr/>
      <dgm:t>
        <a:bodyPr/>
        <a:lstStyle/>
        <a:p>
          <a:endParaRPr lang="en-US"/>
        </a:p>
      </dgm:t>
    </dgm:pt>
    <dgm:pt modelId="{BC6745D0-6046-9341-969A-90A402D4B37C}">
      <dgm:prSet phldrT="[Text]"/>
      <dgm:spPr/>
      <dgm:t>
        <a:bodyPr/>
        <a:lstStyle/>
        <a:p>
          <a:r>
            <a:rPr lang="en-US" dirty="0"/>
            <a:t>Research</a:t>
          </a:r>
        </a:p>
      </dgm:t>
    </dgm:pt>
    <dgm:pt modelId="{22BF4C95-FB95-7E44-922F-303ED17D430A}" type="parTrans" cxnId="{A76A31E0-6ABF-0A4F-885C-0FD958274718}">
      <dgm:prSet/>
      <dgm:spPr/>
      <dgm:t>
        <a:bodyPr/>
        <a:lstStyle/>
        <a:p>
          <a:endParaRPr lang="en-US"/>
        </a:p>
      </dgm:t>
    </dgm:pt>
    <dgm:pt modelId="{A3702355-F1BC-1F4D-A497-C6AD6A102653}" type="sibTrans" cxnId="{A76A31E0-6ABF-0A4F-885C-0FD958274718}">
      <dgm:prSet/>
      <dgm:spPr/>
      <dgm:t>
        <a:bodyPr/>
        <a:lstStyle/>
        <a:p>
          <a:endParaRPr lang="en-US"/>
        </a:p>
      </dgm:t>
    </dgm:pt>
    <dgm:pt modelId="{CDEA75CF-6E9D-634F-8A5A-61EF4CF092F1}">
      <dgm:prSet phldrT="[Text]"/>
      <dgm:spPr/>
      <dgm:t>
        <a:bodyPr/>
        <a:lstStyle/>
        <a:p>
          <a:r>
            <a:rPr lang="en-US" dirty="0"/>
            <a:t>Supporting more research in the field to provide more insight on the practices and problematic of teaching and learning</a:t>
          </a:r>
        </a:p>
      </dgm:t>
    </dgm:pt>
    <dgm:pt modelId="{2EFD8F15-4E97-6E49-A5F9-582314880C12}" type="parTrans" cxnId="{B1FC1F35-FBE6-B44D-BBA6-597FCB3648AB}">
      <dgm:prSet/>
      <dgm:spPr/>
      <dgm:t>
        <a:bodyPr/>
        <a:lstStyle/>
        <a:p>
          <a:endParaRPr lang="en-US"/>
        </a:p>
      </dgm:t>
    </dgm:pt>
    <dgm:pt modelId="{6B492C30-8C9C-D748-8B0D-E4556C447DB2}" type="sibTrans" cxnId="{B1FC1F35-FBE6-B44D-BBA6-597FCB3648AB}">
      <dgm:prSet/>
      <dgm:spPr/>
      <dgm:t>
        <a:bodyPr/>
        <a:lstStyle/>
        <a:p>
          <a:endParaRPr lang="en-US"/>
        </a:p>
      </dgm:t>
    </dgm:pt>
    <dgm:pt modelId="{1381125D-E337-0343-8BE4-C8CFE3FFE0B4}">
      <dgm:prSet phldrT="[Text]"/>
      <dgm:spPr/>
      <dgm:t>
        <a:bodyPr/>
        <a:lstStyle/>
        <a:p>
          <a:r>
            <a:rPr lang="en-US" dirty="0"/>
            <a:t>Empirical studies looking at problematics of teaching and learning in a country of a strong association with Soviet realm would contribute to the development  </a:t>
          </a:r>
        </a:p>
      </dgm:t>
    </dgm:pt>
    <dgm:pt modelId="{30836E6D-02EF-C349-9138-230A4B024AF7}" type="parTrans" cxnId="{787DC0E2-209D-8A4D-AC7E-6A5291554EE4}">
      <dgm:prSet/>
      <dgm:spPr/>
      <dgm:t>
        <a:bodyPr/>
        <a:lstStyle/>
        <a:p>
          <a:endParaRPr lang="en-US"/>
        </a:p>
      </dgm:t>
    </dgm:pt>
    <dgm:pt modelId="{C6306B80-F874-D448-85D0-D82122838386}" type="sibTrans" cxnId="{787DC0E2-209D-8A4D-AC7E-6A5291554EE4}">
      <dgm:prSet/>
      <dgm:spPr/>
      <dgm:t>
        <a:bodyPr/>
        <a:lstStyle/>
        <a:p>
          <a:endParaRPr lang="en-US"/>
        </a:p>
      </dgm:t>
    </dgm:pt>
    <dgm:pt modelId="{FDA23E1B-6915-A343-8056-0CC33CBFEE66}">
      <dgm:prSet phldrT="[Text]"/>
      <dgm:spPr/>
      <dgm:t>
        <a:bodyPr/>
        <a:lstStyle/>
        <a:p>
          <a:r>
            <a:rPr lang="en-AZ" dirty="0"/>
            <a:t>Improving student-teacher relationship as both stakeholders consider this critical</a:t>
          </a:r>
          <a:endParaRPr lang="en-US" dirty="0"/>
        </a:p>
      </dgm:t>
    </dgm:pt>
    <dgm:pt modelId="{34D0D494-DA91-294F-AEB8-DF7919B1844C}" type="parTrans" cxnId="{B4142F20-C921-2F4F-B117-51461CC2ACA6}">
      <dgm:prSet/>
      <dgm:spPr/>
      <dgm:t>
        <a:bodyPr/>
        <a:lstStyle/>
        <a:p>
          <a:endParaRPr lang="en-US"/>
        </a:p>
      </dgm:t>
    </dgm:pt>
    <dgm:pt modelId="{67E9D83E-8305-0240-9D7B-4F02B16244A2}" type="sibTrans" cxnId="{B4142F20-C921-2F4F-B117-51461CC2ACA6}">
      <dgm:prSet/>
      <dgm:spPr/>
      <dgm:t>
        <a:bodyPr/>
        <a:lstStyle/>
        <a:p>
          <a:endParaRPr lang="en-US"/>
        </a:p>
      </dgm:t>
    </dgm:pt>
    <dgm:pt modelId="{307BBF94-085F-334E-9FD6-824F09840AE3}" type="pres">
      <dgm:prSet presAssocID="{73B2DBDD-E9F9-5A46-8D87-96AFCA1BF5C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0A66751-DE4C-6D4A-842B-47E39A64E527}" type="pres">
      <dgm:prSet presAssocID="{BDE0305A-9D28-9B48-8A21-2E37403B752F}" presName="circle1" presStyleLbl="node1" presStyleIdx="0" presStyleCnt="3"/>
      <dgm:spPr/>
    </dgm:pt>
    <dgm:pt modelId="{CD4BF0CA-6B04-FD4B-B7A8-645940906C34}" type="pres">
      <dgm:prSet presAssocID="{BDE0305A-9D28-9B48-8A21-2E37403B752F}" presName="space" presStyleCnt="0"/>
      <dgm:spPr/>
    </dgm:pt>
    <dgm:pt modelId="{A20D422A-7B03-A146-825D-D86258BB518E}" type="pres">
      <dgm:prSet presAssocID="{BDE0305A-9D28-9B48-8A21-2E37403B752F}" presName="rect1" presStyleLbl="alignAcc1" presStyleIdx="0" presStyleCnt="3"/>
      <dgm:spPr/>
    </dgm:pt>
    <dgm:pt modelId="{D9A63F53-6E3D-FD44-BD22-300772A375AE}" type="pres">
      <dgm:prSet presAssocID="{48D3C75B-9EAA-5445-BF0A-8316D4EE3A57}" presName="vertSpace2" presStyleLbl="node1" presStyleIdx="0" presStyleCnt="3"/>
      <dgm:spPr/>
    </dgm:pt>
    <dgm:pt modelId="{D6D680A0-8018-E645-A03F-9C33961FBBDE}" type="pres">
      <dgm:prSet presAssocID="{48D3C75B-9EAA-5445-BF0A-8316D4EE3A57}" presName="circle2" presStyleLbl="node1" presStyleIdx="1" presStyleCnt="3"/>
      <dgm:spPr/>
    </dgm:pt>
    <dgm:pt modelId="{596C4402-F6B1-1048-9C60-9EBFC632C915}" type="pres">
      <dgm:prSet presAssocID="{48D3C75B-9EAA-5445-BF0A-8316D4EE3A57}" presName="rect2" presStyleLbl="alignAcc1" presStyleIdx="1" presStyleCnt="3"/>
      <dgm:spPr/>
    </dgm:pt>
    <dgm:pt modelId="{454E9306-4804-794E-8A44-6D250E8903F1}" type="pres">
      <dgm:prSet presAssocID="{BC6745D0-6046-9341-969A-90A402D4B37C}" presName="vertSpace3" presStyleLbl="node1" presStyleIdx="1" presStyleCnt="3"/>
      <dgm:spPr/>
    </dgm:pt>
    <dgm:pt modelId="{F6E583CC-C4B5-CE4E-AAE1-DA7E3697DC89}" type="pres">
      <dgm:prSet presAssocID="{BC6745D0-6046-9341-969A-90A402D4B37C}" presName="circle3" presStyleLbl="node1" presStyleIdx="2" presStyleCnt="3"/>
      <dgm:spPr/>
    </dgm:pt>
    <dgm:pt modelId="{42684FE1-231E-6D48-85B3-0BF40A4958BF}" type="pres">
      <dgm:prSet presAssocID="{BC6745D0-6046-9341-969A-90A402D4B37C}" presName="rect3" presStyleLbl="alignAcc1" presStyleIdx="2" presStyleCnt="3"/>
      <dgm:spPr/>
    </dgm:pt>
    <dgm:pt modelId="{E36FBA66-2090-C247-9E46-06897366487E}" type="pres">
      <dgm:prSet presAssocID="{BDE0305A-9D28-9B48-8A21-2E37403B752F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6A30A2EC-50BD-D742-9054-9E936500756C}" type="pres">
      <dgm:prSet presAssocID="{BDE0305A-9D28-9B48-8A21-2E37403B752F}" presName="rect1ChTx" presStyleLbl="alignAcc1" presStyleIdx="2" presStyleCnt="3">
        <dgm:presLayoutVars>
          <dgm:bulletEnabled val="1"/>
        </dgm:presLayoutVars>
      </dgm:prSet>
      <dgm:spPr/>
    </dgm:pt>
    <dgm:pt modelId="{6E7A8DF5-ACEC-1242-8DCD-0366129A0984}" type="pres">
      <dgm:prSet presAssocID="{48D3C75B-9EAA-5445-BF0A-8316D4EE3A57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F6237975-BF89-E541-9C4C-5789AA2B6E5A}" type="pres">
      <dgm:prSet presAssocID="{48D3C75B-9EAA-5445-BF0A-8316D4EE3A57}" presName="rect2ChTx" presStyleLbl="alignAcc1" presStyleIdx="2" presStyleCnt="3">
        <dgm:presLayoutVars>
          <dgm:bulletEnabled val="1"/>
        </dgm:presLayoutVars>
      </dgm:prSet>
      <dgm:spPr/>
    </dgm:pt>
    <dgm:pt modelId="{A9DA4150-B10D-2F43-AE8B-F97C596CDD60}" type="pres">
      <dgm:prSet presAssocID="{BC6745D0-6046-9341-969A-90A402D4B37C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A590D1FC-4E8B-7F44-94B9-F508BDD7C41B}" type="pres">
      <dgm:prSet presAssocID="{BC6745D0-6046-9341-969A-90A402D4B37C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B0592D05-4EBA-A446-8E28-41805241584B}" type="presOf" srcId="{0EFB5881-C612-3445-B082-0F60DD57A55C}" destId="{6A30A2EC-50BD-D742-9054-9E936500756C}" srcOrd="0" destOrd="0" presId="urn:microsoft.com/office/officeart/2005/8/layout/target3"/>
    <dgm:cxn modelId="{94B6A219-3786-1C49-8BBF-85532E68723E}" srcId="{73B2DBDD-E9F9-5A46-8D87-96AFCA1BF5CA}" destId="{48D3C75B-9EAA-5445-BF0A-8316D4EE3A57}" srcOrd="1" destOrd="0" parTransId="{34664455-2636-D144-B4C1-DE1F71082001}" sibTransId="{C6B598F6-22BA-7E46-A9E9-3656E607939E}"/>
    <dgm:cxn modelId="{B4142F20-C921-2F4F-B117-51461CC2ACA6}" srcId="{48D3C75B-9EAA-5445-BF0A-8316D4EE3A57}" destId="{FDA23E1B-6915-A343-8056-0CC33CBFEE66}" srcOrd="2" destOrd="0" parTransId="{34D0D494-DA91-294F-AEB8-DF7919B1844C}" sibTransId="{67E9D83E-8305-0240-9D7B-4F02B16244A2}"/>
    <dgm:cxn modelId="{D67BF533-3B78-1644-8A2A-C61811EDDCBC}" type="presOf" srcId="{FDA23E1B-6915-A343-8056-0CC33CBFEE66}" destId="{F6237975-BF89-E541-9C4C-5789AA2B6E5A}" srcOrd="0" destOrd="2" presId="urn:microsoft.com/office/officeart/2005/8/layout/target3"/>
    <dgm:cxn modelId="{B1FC1F35-FBE6-B44D-BBA6-597FCB3648AB}" srcId="{BC6745D0-6046-9341-969A-90A402D4B37C}" destId="{CDEA75CF-6E9D-634F-8A5A-61EF4CF092F1}" srcOrd="0" destOrd="0" parTransId="{2EFD8F15-4E97-6E49-A5F9-582314880C12}" sibTransId="{6B492C30-8C9C-D748-8B0D-E4556C447DB2}"/>
    <dgm:cxn modelId="{FEC5AE5E-1765-EC47-9D06-5724CEC1E2FE}" srcId="{48D3C75B-9EAA-5445-BF0A-8316D4EE3A57}" destId="{D3553E28-DE7B-3341-962D-EB504A81F7F4}" srcOrd="1" destOrd="0" parTransId="{C51F3D41-3259-0746-95C2-D88BCB7DBE8F}" sibTransId="{6700AA70-6C47-9640-8807-6C7AF3C5D58F}"/>
    <dgm:cxn modelId="{D3C20C6D-7BF0-F545-A96A-6E92CFC03FDF}" type="presOf" srcId="{1381125D-E337-0343-8BE4-C8CFE3FFE0B4}" destId="{A590D1FC-4E8B-7F44-94B9-F508BDD7C41B}" srcOrd="0" destOrd="1" presId="urn:microsoft.com/office/officeart/2005/8/layout/target3"/>
    <dgm:cxn modelId="{A180A76E-E12E-894A-B2FC-CCEBEDF384BF}" type="presOf" srcId="{73B2DBDD-E9F9-5A46-8D87-96AFCA1BF5CA}" destId="{307BBF94-085F-334E-9FD6-824F09840AE3}" srcOrd="0" destOrd="0" presId="urn:microsoft.com/office/officeart/2005/8/layout/target3"/>
    <dgm:cxn modelId="{F8B97A50-834A-3448-B776-0B9DC8BD97D3}" type="presOf" srcId="{BDE0305A-9D28-9B48-8A21-2E37403B752F}" destId="{E36FBA66-2090-C247-9E46-06897366487E}" srcOrd="1" destOrd="0" presId="urn:microsoft.com/office/officeart/2005/8/layout/target3"/>
    <dgm:cxn modelId="{C20BEB56-0DD7-2747-A2E8-5F773091A7DF}" type="presOf" srcId="{BDE0305A-9D28-9B48-8A21-2E37403B752F}" destId="{A20D422A-7B03-A146-825D-D86258BB518E}" srcOrd="0" destOrd="0" presId="urn:microsoft.com/office/officeart/2005/8/layout/target3"/>
    <dgm:cxn modelId="{102A5E7C-DF2A-084E-8BD5-ACE69C76F64C}" type="presOf" srcId="{CDEA75CF-6E9D-634F-8A5A-61EF4CF092F1}" destId="{A590D1FC-4E8B-7F44-94B9-F508BDD7C41B}" srcOrd="0" destOrd="0" presId="urn:microsoft.com/office/officeart/2005/8/layout/target3"/>
    <dgm:cxn modelId="{2982D38B-E4ED-1747-9D6E-43CEBE0A2F83}" type="presOf" srcId="{0AB752CA-26F3-5E4D-ACF4-18E9338539E3}" destId="{6A30A2EC-50BD-D742-9054-9E936500756C}" srcOrd="0" destOrd="1" presId="urn:microsoft.com/office/officeart/2005/8/layout/target3"/>
    <dgm:cxn modelId="{7E0A458D-F3C2-0848-8AC7-7F3EA11C6583}" srcId="{48D3C75B-9EAA-5445-BF0A-8316D4EE3A57}" destId="{F6785FFE-17E2-C54B-8AE2-648005C69A67}" srcOrd="0" destOrd="0" parTransId="{71E04434-DAA8-A543-9BCF-7DBF196130B0}" sibTransId="{79B1442B-8248-EF4A-8519-8CD60C65BA60}"/>
    <dgm:cxn modelId="{9FF21CAB-4439-4644-A37B-5EA99E6C3EA6}" srcId="{BDE0305A-9D28-9B48-8A21-2E37403B752F}" destId="{0AB752CA-26F3-5E4D-ACF4-18E9338539E3}" srcOrd="1" destOrd="0" parTransId="{31ADF62E-19A8-B94E-95D4-FF1EB340D7B5}" sibTransId="{F4AD2F3B-48FE-C042-9E08-DAF70C947C42}"/>
    <dgm:cxn modelId="{E41D7AAC-621A-0847-AA9D-F1A5F56404DB}" type="presOf" srcId="{F6785FFE-17E2-C54B-8AE2-648005C69A67}" destId="{F6237975-BF89-E541-9C4C-5789AA2B6E5A}" srcOrd="0" destOrd="0" presId="urn:microsoft.com/office/officeart/2005/8/layout/target3"/>
    <dgm:cxn modelId="{F62312CA-29A2-7444-83FC-AAF32D9C17B0}" type="presOf" srcId="{48D3C75B-9EAA-5445-BF0A-8316D4EE3A57}" destId="{596C4402-F6B1-1048-9C60-9EBFC632C915}" srcOrd="0" destOrd="0" presId="urn:microsoft.com/office/officeart/2005/8/layout/target3"/>
    <dgm:cxn modelId="{94348AD2-F7B5-6948-AA1F-62F4702BD4EF}" type="presOf" srcId="{BC6745D0-6046-9341-969A-90A402D4B37C}" destId="{42684FE1-231E-6D48-85B3-0BF40A4958BF}" srcOrd="0" destOrd="0" presId="urn:microsoft.com/office/officeart/2005/8/layout/target3"/>
    <dgm:cxn modelId="{A669FFDE-A3DB-544F-B2D6-6305B8ABD19A}" type="presOf" srcId="{48D3C75B-9EAA-5445-BF0A-8316D4EE3A57}" destId="{6E7A8DF5-ACEC-1242-8DCD-0366129A0984}" srcOrd="1" destOrd="0" presId="urn:microsoft.com/office/officeart/2005/8/layout/target3"/>
    <dgm:cxn modelId="{A76A31E0-6ABF-0A4F-885C-0FD958274718}" srcId="{73B2DBDD-E9F9-5A46-8D87-96AFCA1BF5CA}" destId="{BC6745D0-6046-9341-969A-90A402D4B37C}" srcOrd="2" destOrd="0" parTransId="{22BF4C95-FB95-7E44-922F-303ED17D430A}" sibTransId="{A3702355-F1BC-1F4D-A497-C6AD6A102653}"/>
    <dgm:cxn modelId="{787DC0E2-209D-8A4D-AC7E-6A5291554EE4}" srcId="{BC6745D0-6046-9341-969A-90A402D4B37C}" destId="{1381125D-E337-0343-8BE4-C8CFE3FFE0B4}" srcOrd="1" destOrd="0" parTransId="{30836E6D-02EF-C349-9138-230A4B024AF7}" sibTransId="{C6306B80-F874-D448-85D0-D82122838386}"/>
    <dgm:cxn modelId="{D48B73EA-73B0-5744-B43A-5E8BC3E6E5AB}" type="presOf" srcId="{BC6745D0-6046-9341-969A-90A402D4B37C}" destId="{A9DA4150-B10D-2F43-AE8B-F97C596CDD60}" srcOrd="1" destOrd="0" presId="urn:microsoft.com/office/officeart/2005/8/layout/target3"/>
    <dgm:cxn modelId="{E041CBF5-B974-5F40-9424-C9340E0122A0}" srcId="{73B2DBDD-E9F9-5A46-8D87-96AFCA1BF5CA}" destId="{BDE0305A-9D28-9B48-8A21-2E37403B752F}" srcOrd="0" destOrd="0" parTransId="{C97E25D6-0FC6-D649-A569-0FD2F10E41C3}" sibTransId="{CFFECC8E-B20A-9845-830E-8B6A998A5205}"/>
    <dgm:cxn modelId="{E99090F7-1A1C-BB47-ADCE-7C28B6B9E4FF}" srcId="{BDE0305A-9D28-9B48-8A21-2E37403B752F}" destId="{0EFB5881-C612-3445-B082-0F60DD57A55C}" srcOrd="0" destOrd="0" parTransId="{D2E3D352-3678-544C-859C-5CC2DAE96CAA}" sibTransId="{E948F513-C8F3-904F-850E-A54C949D3B67}"/>
    <dgm:cxn modelId="{3574A1FB-202A-954F-9751-66DE46D00EE7}" type="presOf" srcId="{D3553E28-DE7B-3341-962D-EB504A81F7F4}" destId="{F6237975-BF89-E541-9C4C-5789AA2B6E5A}" srcOrd="0" destOrd="1" presId="urn:microsoft.com/office/officeart/2005/8/layout/target3"/>
    <dgm:cxn modelId="{99805B0A-CDC9-294B-AB3F-5AA2D569252A}" type="presParOf" srcId="{307BBF94-085F-334E-9FD6-824F09840AE3}" destId="{50A66751-DE4C-6D4A-842B-47E39A64E527}" srcOrd="0" destOrd="0" presId="urn:microsoft.com/office/officeart/2005/8/layout/target3"/>
    <dgm:cxn modelId="{C17799DD-BA23-DA45-AAD6-5B96B91BAD04}" type="presParOf" srcId="{307BBF94-085F-334E-9FD6-824F09840AE3}" destId="{CD4BF0CA-6B04-FD4B-B7A8-645940906C34}" srcOrd="1" destOrd="0" presId="urn:microsoft.com/office/officeart/2005/8/layout/target3"/>
    <dgm:cxn modelId="{2428F40C-432F-E949-9CE7-D3CFCA15927B}" type="presParOf" srcId="{307BBF94-085F-334E-9FD6-824F09840AE3}" destId="{A20D422A-7B03-A146-825D-D86258BB518E}" srcOrd="2" destOrd="0" presId="urn:microsoft.com/office/officeart/2005/8/layout/target3"/>
    <dgm:cxn modelId="{C211C0EB-9A08-5C4D-B66E-C8015F66F596}" type="presParOf" srcId="{307BBF94-085F-334E-9FD6-824F09840AE3}" destId="{D9A63F53-6E3D-FD44-BD22-300772A375AE}" srcOrd="3" destOrd="0" presId="urn:microsoft.com/office/officeart/2005/8/layout/target3"/>
    <dgm:cxn modelId="{C71BE87E-AC2A-F547-BEF7-49F723382E0B}" type="presParOf" srcId="{307BBF94-085F-334E-9FD6-824F09840AE3}" destId="{D6D680A0-8018-E645-A03F-9C33961FBBDE}" srcOrd="4" destOrd="0" presId="urn:microsoft.com/office/officeart/2005/8/layout/target3"/>
    <dgm:cxn modelId="{A704C966-3736-B247-96BE-67A10CAA2A2A}" type="presParOf" srcId="{307BBF94-085F-334E-9FD6-824F09840AE3}" destId="{596C4402-F6B1-1048-9C60-9EBFC632C915}" srcOrd="5" destOrd="0" presId="urn:microsoft.com/office/officeart/2005/8/layout/target3"/>
    <dgm:cxn modelId="{E6B6EA77-D40D-FE44-AA3D-5147AC1BB168}" type="presParOf" srcId="{307BBF94-085F-334E-9FD6-824F09840AE3}" destId="{454E9306-4804-794E-8A44-6D250E8903F1}" srcOrd="6" destOrd="0" presId="urn:microsoft.com/office/officeart/2005/8/layout/target3"/>
    <dgm:cxn modelId="{27D81AFE-BA86-7147-ACB1-11614354AF6E}" type="presParOf" srcId="{307BBF94-085F-334E-9FD6-824F09840AE3}" destId="{F6E583CC-C4B5-CE4E-AAE1-DA7E3697DC89}" srcOrd="7" destOrd="0" presId="urn:microsoft.com/office/officeart/2005/8/layout/target3"/>
    <dgm:cxn modelId="{CC031E7E-4C5C-8A49-913F-5FD9BE8100BF}" type="presParOf" srcId="{307BBF94-085F-334E-9FD6-824F09840AE3}" destId="{42684FE1-231E-6D48-85B3-0BF40A4958BF}" srcOrd="8" destOrd="0" presId="urn:microsoft.com/office/officeart/2005/8/layout/target3"/>
    <dgm:cxn modelId="{24B5C631-255C-704F-8A27-C5F2D6D016F6}" type="presParOf" srcId="{307BBF94-085F-334E-9FD6-824F09840AE3}" destId="{E36FBA66-2090-C247-9E46-06897366487E}" srcOrd="9" destOrd="0" presId="urn:microsoft.com/office/officeart/2005/8/layout/target3"/>
    <dgm:cxn modelId="{C0173FE8-49D3-0246-8253-88C70CB27E08}" type="presParOf" srcId="{307BBF94-085F-334E-9FD6-824F09840AE3}" destId="{6A30A2EC-50BD-D742-9054-9E936500756C}" srcOrd="10" destOrd="0" presId="urn:microsoft.com/office/officeart/2005/8/layout/target3"/>
    <dgm:cxn modelId="{62712805-F999-8844-A785-DDB22CE0FE7E}" type="presParOf" srcId="{307BBF94-085F-334E-9FD6-824F09840AE3}" destId="{6E7A8DF5-ACEC-1242-8DCD-0366129A0984}" srcOrd="11" destOrd="0" presId="urn:microsoft.com/office/officeart/2005/8/layout/target3"/>
    <dgm:cxn modelId="{D7E22247-0B3B-E04C-AFC0-2CCB8CD6C231}" type="presParOf" srcId="{307BBF94-085F-334E-9FD6-824F09840AE3}" destId="{F6237975-BF89-E541-9C4C-5789AA2B6E5A}" srcOrd="12" destOrd="0" presId="urn:microsoft.com/office/officeart/2005/8/layout/target3"/>
    <dgm:cxn modelId="{6A73F144-1B8E-4849-B576-2EC65159C74B}" type="presParOf" srcId="{307BBF94-085F-334E-9FD6-824F09840AE3}" destId="{A9DA4150-B10D-2F43-AE8B-F97C596CDD60}" srcOrd="13" destOrd="0" presId="urn:microsoft.com/office/officeart/2005/8/layout/target3"/>
    <dgm:cxn modelId="{7F50E6E2-DC59-8342-8F02-E71E8A2BD3D6}" type="presParOf" srcId="{307BBF94-085F-334E-9FD6-824F09840AE3}" destId="{A590D1FC-4E8B-7F44-94B9-F508BDD7C41B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80240-6187-D642-996C-7B220B978957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9F3B78-3159-0940-AFE2-12C501B5BAF0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A4377-FDAD-2F4A-8E5D-5C2DE0209C35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47F8C2-1CCC-DB4C-87A7-B0A9C617B73A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22715-7493-E647-91D1-97575901FA39}">
      <dsp:nvSpPr>
        <dsp:cNvPr id="0" name=""/>
        <dsp:cNvSpPr/>
      </dsp:nvSpPr>
      <dsp:spPr>
        <a:xfrm>
          <a:off x="805907" y="386220"/>
          <a:ext cx="2576296" cy="2576296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81776-8A94-8844-8FD7-B307A56658FE}">
      <dsp:nvSpPr>
        <dsp:cNvPr id="0" name=""/>
        <dsp:cNvSpPr/>
      </dsp:nvSpPr>
      <dsp:spPr>
        <a:xfrm>
          <a:off x="1501012" y="1081325"/>
          <a:ext cx="1186086" cy="11860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Teaching and Learning Process</a:t>
          </a:r>
        </a:p>
      </dsp:txBody>
      <dsp:txXfrm>
        <a:off x="1674710" y="1255023"/>
        <a:ext cx="838690" cy="838690"/>
      </dsp:txXfrm>
    </dsp:sp>
    <dsp:sp modelId="{41D3CE19-09A7-704E-A9A4-6AA1A77F3F8A}">
      <dsp:nvSpPr>
        <dsp:cNvPr id="0" name=""/>
        <dsp:cNvSpPr/>
      </dsp:nvSpPr>
      <dsp:spPr>
        <a:xfrm>
          <a:off x="1678925" y="979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Teaching Effectiveness </a:t>
          </a:r>
        </a:p>
      </dsp:txBody>
      <dsp:txXfrm>
        <a:off x="1800514" y="122568"/>
        <a:ext cx="587082" cy="587082"/>
      </dsp:txXfrm>
    </dsp:sp>
    <dsp:sp modelId="{39BE1E42-903F-C144-9E15-BD12B6AA592C}">
      <dsp:nvSpPr>
        <dsp:cNvPr id="0" name=""/>
        <dsp:cNvSpPr/>
      </dsp:nvSpPr>
      <dsp:spPr>
        <a:xfrm>
          <a:off x="2875600" y="870415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Teacher-student relationship</a:t>
          </a:r>
        </a:p>
      </dsp:txBody>
      <dsp:txXfrm>
        <a:off x="2997189" y="992004"/>
        <a:ext cx="587082" cy="587082"/>
      </dsp:txXfrm>
    </dsp:sp>
    <dsp:sp modelId="{8CDA0D12-E2FC-3D47-BB76-84125A0E7A77}">
      <dsp:nvSpPr>
        <dsp:cNvPr id="0" name=""/>
        <dsp:cNvSpPr/>
      </dsp:nvSpPr>
      <dsp:spPr>
        <a:xfrm>
          <a:off x="2418511" y="2277191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Student’s perception </a:t>
          </a:r>
        </a:p>
      </dsp:txBody>
      <dsp:txXfrm>
        <a:off x="2540100" y="2398780"/>
        <a:ext cx="587082" cy="587082"/>
      </dsp:txXfrm>
    </dsp:sp>
    <dsp:sp modelId="{17F7C8A8-6E29-4B4E-B8BD-FBD5C3D1F842}">
      <dsp:nvSpPr>
        <dsp:cNvPr id="0" name=""/>
        <dsp:cNvSpPr/>
      </dsp:nvSpPr>
      <dsp:spPr>
        <a:xfrm>
          <a:off x="939339" y="2277191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Student’s ability </a:t>
          </a:r>
        </a:p>
      </dsp:txBody>
      <dsp:txXfrm>
        <a:off x="1060928" y="2398780"/>
        <a:ext cx="587082" cy="587082"/>
      </dsp:txXfrm>
    </dsp:sp>
    <dsp:sp modelId="{5D5635ED-6B0A-094F-9AE4-5AF38030DA16}">
      <dsp:nvSpPr>
        <dsp:cNvPr id="0" name=""/>
        <dsp:cNvSpPr/>
      </dsp:nvSpPr>
      <dsp:spPr>
        <a:xfrm>
          <a:off x="482249" y="870415"/>
          <a:ext cx="830260" cy="8302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Teacher’s perception</a:t>
          </a:r>
        </a:p>
      </dsp:txBody>
      <dsp:txXfrm>
        <a:off x="603838" y="992004"/>
        <a:ext cx="587082" cy="5870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619ED-3366-7B42-BFDC-D415356C2BA6}">
      <dsp:nvSpPr>
        <dsp:cNvPr id="0" name=""/>
        <dsp:cNvSpPr/>
      </dsp:nvSpPr>
      <dsp:spPr>
        <a:xfrm>
          <a:off x="737586" y="-57606"/>
          <a:ext cx="3148534" cy="3148534"/>
        </a:xfrm>
        <a:prstGeom prst="circularArrow">
          <a:avLst>
            <a:gd name="adj1" fmla="val 5544"/>
            <a:gd name="adj2" fmla="val 330680"/>
            <a:gd name="adj3" fmla="val 13494416"/>
            <a:gd name="adj4" fmla="val 17559777"/>
            <a:gd name="adj5" fmla="val 5757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A12F9-3A0C-DC4E-8F2C-239154252971}">
      <dsp:nvSpPr>
        <dsp:cNvPr id="0" name=""/>
        <dsp:cNvSpPr/>
      </dsp:nvSpPr>
      <dsp:spPr>
        <a:xfrm>
          <a:off x="1487192" y="-35989"/>
          <a:ext cx="1649322" cy="8516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Students and teachers transformative learning </a:t>
          </a:r>
        </a:p>
      </dsp:txBody>
      <dsp:txXfrm>
        <a:off x="1528765" y="5584"/>
        <a:ext cx="1566176" cy="768473"/>
      </dsp:txXfrm>
    </dsp:sp>
    <dsp:sp modelId="{2AC7DFF1-4F17-D44F-85EE-D83F079AB284}">
      <dsp:nvSpPr>
        <dsp:cNvPr id="0" name=""/>
        <dsp:cNvSpPr/>
      </dsp:nvSpPr>
      <dsp:spPr>
        <a:xfrm>
          <a:off x="2882147" y="964249"/>
          <a:ext cx="1413301" cy="706650"/>
        </a:xfrm>
        <a:prstGeom prst="roundRect">
          <a:avLst/>
        </a:prstGeom>
        <a:solidFill>
          <a:schemeClr val="accent4">
            <a:hueOff val="208187"/>
            <a:satOff val="-12054"/>
            <a:lumOff val="1480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Elaborate existing frames of reference </a:t>
          </a:r>
        </a:p>
      </dsp:txBody>
      <dsp:txXfrm>
        <a:off x="2916643" y="998745"/>
        <a:ext cx="1344309" cy="637658"/>
      </dsp:txXfrm>
    </dsp:sp>
    <dsp:sp modelId="{8D086E98-40FD-7341-9688-E17B16B10437}">
      <dsp:nvSpPr>
        <dsp:cNvPr id="0" name=""/>
        <dsp:cNvSpPr/>
      </dsp:nvSpPr>
      <dsp:spPr>
        <a:xfrm>
          <a:off x="2394397" y="2465387"/>
          <a:ext cx="1413301" cy="706650"/>
        </a:xfrm>
        <a:prstGeom prst="roundRect">
          <a:avLst/>
        </a:prstGeom>
        <a:solidFill>
          <a:schemeClr val="accent4">
            <a:hueOff val="416374"/>
            <a:satOff val="-24108"/>
            <a:lumOff val="2960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Lerning new frames of reference </a:t>
          </a:r>
        </a:p>
      </dsp:txBody>
      <dsp:txXfrm>
        <a:off x="2428893" y="2499883"/>
        <a:ext cx="1344309" cy="637658"/>
      </dsp:txXfrm>
    </dsp:sp>
    <dsp:sp modelId="{4C9A2C54-A1BA-BF40-8BE2-E746B4A64A67}">
      <dsp:nvSpPr>
        <dsp:cNvPr id="0" name=""/>
        <dsp:cNvSpPr/>
      </dsp:nvSpPr>
      <dsp:spPr>
        <a:xfrm>
          <a:off x="816008" y="2465387"/>
          <a:ext cx="1413301" cy="706650"/>
        </a:xfrm>
        <a:prstGeom prst="roundRect">
          <a:avLst/>
        </a:prstGeom>
        <a:solidFill>
          <a:schemeClr val="accent4">
            <a:hueOff val="624560"/>
            <a:satOff val="-36161"/>
            <a:lumOff val="4441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Transforming habits of mind</a:t>
          </a:r>
        </a:p>
      </dsp:txBody>
      <dsp:txXfrm>
        <a:off x="850504" y="2499883"/>
        <a:ext cx="1344309" cy="637658"/>
      </dsp:txXfrm>
    </dsp:sp>
    <dsp:sp modelId="{977495D7-012A-9541-9D03-A4F53E118F27}">
      <dsp:nvSpPr>
        <dsp:cNvPr id="0" name=""/>
        <dsp:cNvSpPr/>
      </dsp:nvSpPr>
      <dsp:spPr>
        <a:xfrm>
          <a:off x="328258" y="964249"/>
          <a:ext cx="1413301" cy="706650"/>
        </a:xfrm>
        <a:prstGeom prst="roundRect">
          <a:avLst/>
        </a:prstGeom>
        <a:solidFill>
          <a:schemeClr val="accent4">
            <a:hueOff val="832747"/>
            <a:satOff val="-48215"/>
            <a:lumOff val="5921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Transforming points of view </a:t>
          </a:r>
        </a:p>
      </dsp:txBody>
      <dsp:txXfrm>
        <a:off x="362754" y="998745"/>
        <a:ext cx="1344309" cy="6376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C12FA-4F31-4DD3-A586-84D1A2000395}">
      <dsp:nvSpPr>
        <dsp:cNvPr id="0" name=""/>
        <dsp:cNvSpPr/>
      </dsp:nvSpPr>
      <dsp:spPr>
        <a:xfrm>
          <a:off x="0" y="398"/>
          <a:ext cx="7886700" cy="9322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AD4100-F682-45B2-AF1A-1836F0CBD6EF}">
      <dsp:nvSpPr>
        <dsp:cNvPr id="0" name=""/>
        <dsp:cNvSpPr/>
      </dsp:nvSpPr>
      <dsp:spPr>
        <a:xfrm>
          <a:off x="281991" y="210143"/>
          <a:ext cx="512711" cy="5127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964C6-3818-4EEF-A6EE-5995293D05A1}">
      <dsp:nvSpPr>
        <dsp:cNvPr id="0" name=""/>
        <dsp:cNvSpPr/>
      </dsp:nvSpPr>
      <dsp:spPr>
        <a:xfrm>
          <a:off x="1076693" y="0"/>
          <a:ext cx="6810006" cy="9322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658" tIns="98658" rIns="98658" bIns="9865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RQ 1 – How has the crisis time influenced student learning? </a:t>
          </a:r>
        </a:p>
      </dsp:txBody>
      <dsp:txXfrm>
        <a:off x="1076693" y="0"/>
        <a:ext cx="6810006" cy="932202"/>
      </dsp:txXfrm>
    </dsp:sp>
    <dsp:sp modelId="{80E4CCA5-F673-45C2-A675-BD543A1D0240}">
      <dsp:nvSpPr>
        <dsp:cNvPr id="0" name=""/>
        <dsp:cNvSpPr/>
      </dsp:nvSpPr>
      <dsp:spPr>
        <a:xfrm>
          <a:off x="0" y="1165650"/>
          <a:ext cx="7886700" cy="9322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0D2FA-29C7-4042-AD15-73FF45754AED}">
      <dsp:nvSpPr>
        <dsp:cNvPr id="0" name=""/>
        <dsp:cNvSpPr/>
      </dsp:nvSpPr>
      <dsp:spPr>
        <a:xfrm>
          <a:off x="281991" y="1375396"/>
          <a:ext cx="512711" cy="5127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9D04C-7C50-451A-8FEC-42ABCAF02536}">
      <dsp:nvSpPr>
        <dsp:cNvPr id="0" name=""/>
        <dsp:cNvSpPr/>
      </dsp:nvSpPr>
      <dsp:spPr>
        <a:xfrm>
          <a:off x="1076693" y="1165650"/>
          <a:ext cx="6810006" cy="9322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658" tIns="98658" rIns="98658" bIns="9865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RQ 2 – What kept students and teachers motivated? </a:t>
          </a:r>
        </a:p>
      </dsp:txBody>
      <dsp:txXfrm>
        <a:off x="1076693" y="1165650"/>
        <a:ext cx="6810006" cy="932202"/>
      </dsp:txXfrm>
    </dsp:sp>
    <dsp:sp modelId="{3DF69905-05F8-4A09-B104-8C73DAC2879D}">
      <dsp:nvSpPr>
        <dsp:cNvPr id="0" name=""/>
        <dsp:cNvSpPr/>
      </dsp:nvSpPr>
      <dsp:spPr>
        <a:xfrm>
          <a:off x="0" y="2330903"/>
          <a:ext cx="7886700" cy="9322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DE2FFE-CB26-4282-8951-E83AD7B4A48F}">
      <dsp:nvSpPr>
        <dsp:cNvPr id="0" name=""/>
        <dsp:cNvSpPr/>
      </dsp:nvSpPr>
      <dsp:spPr>
        <a:xfrm>
          <a:off x="281991" y="2540649"/>
          <a:ext cx="512711" cy="5127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48F2D-95A7-452B-92EE-EA8F272C9861}">
      <dsp:nvSpPr>
        <dsp:cNvPr id="0" name=""/>
        <dsp:cNvSpPr/>
      </dsp:nvSpPr>
      <dsp:spPr>
        <a:xfrm>
          <a:off x="1076693" y="2330903"/>
          <a:ext cx="6810006" cy="9322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658" tIns="98658" rIns="98658" bIns="9865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RQ 3 - What is the agreement between teachers and students on the way the crisis time influenced the pedagogy of teachers?  </a:t>
          </a:r>
        </a:p>
      </dsp:txBody>
      <dsp:txXfrm>
        <a:off x="1076693" y="2330903"/>
        <a:ext cx="6810006" cy="9322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6A729F-229E-D748-AAE2-4B1C5671C6A6}">
      <dsp:nvSpPr>
        <dsp:cNvPr id="0" name=""/>
        <dsp:cNvSpPr/>
      </dsp:nvSpPr>
      <dsp:spPr>
        <a:xfrm>
          <a:off x="308735" y="696959"/>
          <a:ext cx="1955752" cy="64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Stage 1</a:t>
          </a:r>
        </a:p>
      </dsp:txBody>
      <dsp:txXfrm>
        <a:off x="308735" y="696959"/>
        <a:ext cx="1955752" cy="644509"/>
      </dsp:txXfrm>
    </dsp:sp>
    <dsp:sp modelId="{3E67898E-0C4B-9046-BA4D-15A94E3613FA}">
      <dsp:nvSpPr>
        <dsp:cNvPr id="0" name=""/>
        <dsp:cNvSpPr/>
      </dsp:nvSpPr>
      <dsp:spPr>
        <a:xfrm>
          <a:off x="308735" y="2056007"/>
          <a:ext cx="1955752" cy="1207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2 Focus Groups with students (n=8)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2 Focus Groups with teachers (n=16)</a:t>
          </a:r>
        </a:p>
      </dsp:txBody>
      <dsp:txXfrm>
        <a:off x="308735" y="2056007"/>
        <a:ext cx="1955752" cy="1207496"/>
      </dsp:txXfrm>
    </dsp:sp>
    <dsp:sp modelId="{4843CA77-9F60-864C-80B1-023D559B93BC}">
      <dsp:nvSpPr>
        <dsp:cNvPr id="0" name=""/>
        <dsp:cNvSpPr/>
      </dsp:nvSpPr>
      <dsp:spPr>
        <a:xfrm>
          <a:off x="306513" y="500939"/>
          <a:ext cx="155571" cy="1555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E95305-BFC8-3048-ACBF-23531D2200DC}">
      <dsp:nvSpPr>
        <dsp:cNvPr id="0" name=""/>
        <dsp:cNvSpPr/>
      </dsp:nvSpPr>
      <dsp:spPr>
        <a:xfrm>
          <a:off x="415413" y="283139"/>
          <a:ext cx="155571" cy="15557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16A7DA-75DC-3E4A-BD5F-0748E53FCC90}">
      <dsp:nvSpPr>
        <dsp:cNvPr id="0" name=""/>
        <dsp:cNvSpPr/>
      </dsp:nvSpPr>
      <dsp:spPr>
        <a:xfrm>
          <a:off x="676772" y="326699"/>
          <a:ext cx="244469" cy="2444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59C8F4-AE32-5045-9624-9D3D4C1D04CC}">
      <dsp:nvSpPr>
        <dsp:cNvPr id="0" name=""/>
        <dsp:cNvSpPr/>
      </dsp:nvSpPr>
      <dsp:spPr>
        <a:xfrm>
          <a:off x="894572" y="87119"/>
          <a:ext cx="155571" cy="15557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8DD5EB-1146-2D45-91CE-EC20F3133D4B}">
      <dsp:nvSpPr>
        <dsp:cNvPr id="0" name=""/>
        <dsp:cNvSpPr/>
      </dsp:nvSpPr>
      <dsp:spPr>
        <a:xfrm>
          <a:off x="1177712" y="0"/>
          <a:ext cx="155571" cy="15557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D59672-91AE-1D44-B226-B5C5B0A96935}">
      <dsp:nvSpPr>
        <dsp:cNvPr id="0" name=""/>
        <dsp:cNvSpPr/>
      </dsp:nvSpPr>
      <dsp:spPr>
        <a:xfrm>
          <a:off x="1526191" y="152459"/>
          <a:ext cx="155571" cy="1555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61629-FE2C-5643-8351-0D31D929D89E}">
      <dsp:nvSpPr>
        <dsp:cNvPr id="0" name=""/>
        <dsp:cNvSpPr/>
      </dsp:nvSpPr>
      <dsp:spPr>
        <a:xfrm>
          <a:off x="1743991" y="261359"/>
          <a:ext cx="244469" cy="2444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8E4905-977A-6D42-852A-B209CD201AFC}">
      <dsp:nvSpPr>
        <dsp:cNvPr id="0" name=""/>
        <dsp:cNvSpPr/>
      </dsp:nvSpPr>
      <dsp:spPr>
        <a:xfrm>
          <a:off x="2048911" y="500939"/>
          <a:ext cx="155571" cy="15557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1183C0-DFAB-F848-9AE7-4CF0C3657D1B}">
      <dsp:nvSpPr>
        <dsp:cNvPr id="0" name=""/>
        <dsp:cNvSpPr/>
      </dsp:nvSpPr>
      <dsp:spPr>
        <a:xfrm>
          <a:off x="2179590" y="740519"/>
          <a:ext cx="155571" cy="15557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802ED-A3E7-7F4A-B5A6-6EF80DB661C8}">
      <dsp:nvSpPr>
        <dsp:cNvPr id="0" name=""/>
        <dsp:cNvSpPr/>
      </dsp:nvSpPr>
      <dsp:spPr>
        <a:xfrm>
          <a:off x="1047032" y="283139"/>
          <a:ext cx="400040" cy="40004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802C2D-8CA8-6541-844B-D7BB37E9A9BE}">
      <dsp:nvSpPr>
        <dsp:cNvPr id="0" name=""/>
        <dsp:cNvSpPr/>
      </dsp:nvSpPr>
      <dsp:spPr>
        <a:xfrm>
          <a:off x="197613" y="1110778"/>
          <a:ext cx="155571" cy="1555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4CDE1D-35D9-FB4D-A63B-7087146D82DB}">
      <dsp:nvSpPr>
        <dsp:cNvPr id="0" name=""/>
        <dsp:cNvSpPr/>
      </dsp:nvSpPr>
      <dsp:spPr>
        <a:xfrm>
          <a:off x="328293" y="1306798"/>
          <a:ext cx="244469" cy="2444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4B331A-FF5A-7243-8695-2BE71888C6E6}">
      <dsp:nvSpPr>
        <dsp:cNvPr id="0" name=""/>
        <dsp:cNvSpPr/>
      </dsp:nvSpPr>
      <dsp:spPr>
        <a:xfrm>
          <a:off x="654992" y="1481038"/>
          <a:ext cx="355591" cy="3555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DFEEE-E941-E24D-A42C-31418FD59471}">
      <dsp:nvSpPr>
        <dsp:cNvPr id="0" name=""/>
        <dsp:cNvSpPr/>
      </dsp:nvSpPr>
      <dsp:spPr>
        <a:xfrm>
          <a:off x="1112372" y="1764177"/>
          <a:ext cx="155571" cy="15557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746441-D8B2-C34A-8A55-FCD873788EF5}">
      <dsp:nvSpPr>
        <dsp:cNvPr id="0" name=""/>
        <dsp:cNvSpPr/>
      </dsp:nvSpPr>
      <dsp:spPr>
        <a:xfrm>
          <a:off x="1199492" y="1481038"/>
          <a:ext cx="244469" cy="24446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88D270-9B2F-B649-834A-365A25DE3DA0}">
      <dsp:nvSpPr>
        <dsp:cNvPr id="0" name=""/>
        <dsp:cNvSpPr/>
      </dsp:nvSpPr>
      <dsp:spPr>
        <a:xfrm>
          <a:off x="1417291" y="1785957"/>
          <a:ext cx="155571" cy="15557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749541-9B75-0E48-A87E-515963DEDA06}">
      <dsp:nvSpPr>
        <dsp:cNvPr id="0" name=""/>
        <dsp:cNvSpPr/>
      </dsp:nvSpPr>
      <dsp:spPr>
        <a:xfrm>
          <a:off x="1613311" y="1437478"/>
          <a:ext cx="355591" cy="3555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EED04-8969-3B41-839B-5BF560A6B33A}">
      <dsp:nvSpPr>
        <dsp:cNvPr id="0" name=""/>
        <dsp:cNvSpPr/>
      </dsp:nvSpPr>
      <dsp:spPr>
        <a:xfrm>
          <a:off x="2092471" y="1350358"/>
          <a:ext cx="244469" cy="2444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15D4AC-175B-0B49-888F-21648DB727F1}">
      <dsp:nvSpPr>
        <dsp:cNvPr id="0" name=""/>
        <dsp:cNvSpPr/>
      </dsp:nvSpPr>
      <dsp:spPr>
        <a:xfrm>
          <a:off x="2336940" y="326337"/>
          <a:ext cx="717970" cy="1370684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E188B0-9150-3449-A45C-C44FD4291EDE}">
      <dsp:nvSpPr>
        <dsp:cNvPr id="0" name=""/>
        <dsp:cNvSpPr/>
      </dsp:nvSpPr>
      <dsp:spPr>
        <a:xfrm>
          <a:off x="3054910" y="327003"/>
          <a:ext cx="1958102" cy="13706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Stage 2</a:t>
          </a:r>
        </a:p>
      </dsp:txBody>
      <dsp:txXfrm>
        <a:off x="3054910" y="327003"/>
        <a:ext cx="1958102" cy="1370671"/>
      </dsp:txXfrm>
    </dsp:sp>
    <dsp:sp modelId="{398A0D4B-7252-D34B-B247-08989809C91B}">
      <dsp:nvSpPr>
        <dsp:cNvPr id="0" name=""/>
        <dsp:cNvSpPr/>
      </dsp:nvSpPr>
      <dsp:spPr>
        <a:xfrm>
          <a:off x="3054910" y="2056007"/>
          <a:ext cx="1958102" cy="1207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Content analysis</a:t>
          </a:r>
        </a:p>
      </dsp:txBody>
      <dsp:txXfrm>
        <a:off x="3054910" y="2056007"/>
        <a:ext cx="1958102" cy="1207496"/>
      </dsp:txXfrm>
    </dsp:sp>
    <dsp:sp modelId="{0959671F-328B-7F44-A652-6359BD068E38}">
      <dsp:nvSpPr>
        <dsp:cNvPr id="0" name=""/>
        <dsp:cNvSpPr/>
      </dsp:nvSpPr>
      <dsp:spPr>
        <a:xfrm>
          <a:off x="5013013" y="326337"/>
          <a:ext cx="717970" cy="1370684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37331-A304-3C4C-8FBF-05AA837B9D8F}">
      <dsp:nvSpPr>
        <dsp:cNvPr id="0" name=""/>
        <dsp:cNvSpPr/>
      </dsp:nvSpPr>
      <dsp:spPr>
        <a:xfrm>
          <a:off x="5877841" y="229097"/>
          <a:ext cx="1664387" cy="166438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Stage 3</a:t>
          </a:r>
        </a:p>
      </dsp:txBody>
      <dsp:txXfrm>
        <a:off x="6121585" y="472841"/>
        <a:ext cx="1176899" cy="1176899"/>
      </dsp:txXfrm>
    </dsp:sp>
    <dsp:sp modelId="{A13D0BB5-386C-8148-9885-3939FEB8C0FE}">
      <dsp:nvSpPr>
        <dsp:cNvPr id="0" name=""/>
        <dsp:cNvSpPr/>
      </dsp:nvSpPr>
      <dsp:spPr>
        <a:xfrm>
          <a:off x="5730984" y="2056007"/>
          <a:ext cx="1958102" cy="1207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Results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Integration </a:t>
          </a:r>
        </a:p>
      </dsp:txBody>
      <dsp:txXfrm>
        <a:off x="5730984" y="2056007"/>
        <a:ext cx="1958102" cy="12074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F6B79-055C-6B41-BCFF-A832C799982B}">
      <dsp:nvSpPr>
        <dsp:cNvPr id="0" name=""/>
        <dsp:cNvSpPr/>
      </dsp:nvSpPr>
      <dsp:spPr>
        <a:xfrm>
          <a:off x="0" y="252390"/>
          <a:ext cx="8119814" cy="4246013"/>
        </a:xfrm>
        <a:prstGeom prst="leftRightRibb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81047D-B031-5344-BB3E-10AE4B4E72BC}">
      <dsp:nvSpPr>
        <dsp:cNvPr id="0" name=""/>
        <dsp:cNvSpPr/>
      </dsp:nvSpPr>
      <dsp:spPr>
        <a:xfrm>
          <a:off x="659558" y="1354117"/>
          <a:ext cx="2679538" cy="159148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Disorienting dilemma 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Students misused the situation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Exaggerated exam results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Assessment standards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 lowered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659558" y="1354117"/>
        <a:ext cx="2679538" cy="1591483"/>
      </dsp:txXfrm>
    </dsp:sp>
    <dsp:sp modelId="{7DB0410D-B417-BE4A-91C0-24648B998563}">
      <dsp:nvSpPr>
        <dsp:cNvPr id="0" name=""/>
        <dsp:cNvSpPr/>
      </dsp:nvSpPr>
      <dsp:spPr>
        <a:xfrm>
          <a:off x="4585520" y="1878193"/>
          <a:ext cx="3166727" cy="159148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Building confidence 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New learning habits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Self-determination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New opportunities in a digital world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Acquiring knowledge and skills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Adapting to a new reality </a:t>
          </a:r>
        </a:p>
      </dsp:txBody>
      <dsp:txXfrm>
        <a:off x="4585520" y="1878193"/>
        <a:ext cx="3166727" cy="15914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208231-E212-CE40-BDD1-98D27F942DA1}">
      <dsp:nvSpPr>
        <dsp:cNvPr id="0" name=""/>
        <dsp:cNvSpPr/>
      </dsp:nvSpPr>
      <dsp:spPr>
        <a:xfrm rot="16200000">
          <a:off x="3108950" y="-1699015"/>
          <a:ext cx="2605323" cy="7450891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139700" rIns="125730" bIns="1397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Teachers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Institutional support 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Technical support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Appraising teachers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Academic freedom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Competition/Pressure mechanism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Good news </a:t>
          </a:r>
        </a:p>
      </dsp:txBody>
      <dsp:txXfrm rot="5400000">
        <a:off x="813370" y="850973"/>
        <a:ext cx="7323687" cy="2350915"/>
      </dsp:txXfrm>
    </dsp:sp>
    <dsp:sp modelId="{695FDFFD-A479-5F4D-BE85-A4A684E234C0}">
      <dsp:nvSpPr>
        <dsp:cNvPr id="0" name=""/>
        <dsp:cNvSpPr/>
      </dsp:nvSpPr>
      <dsp:spPr>
        <a:xfrm rot="5400000">
          <a:off x="4773374" y="260011"/>
          <a:ext cx="2605323" cy="3532838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tint val="50000"/>
            <a:hueOff val="-71964"/>
            <a:satOff val="-2840"/>
            <a:lumOff val="9973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015" tIns="133350" rIns="80010" bIns="13335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Students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Sensitive and quality teaching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Learning community support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Family support/talks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Good news </a:t>
          </a:r>
        </a:p>
      </dsp:txBody>
      <dsp:txXfrm rot="-5400000">
        <a:off x="4309617" y="850972"/>
        <a:ext cx="3405634" cy="2350915"/>
      </dsp:txXfrm>
    </dsp:sp>
    <dsp:sp modelId="{488A31D6-4E3A-AD40-BE43-E794B8CC223E}">
      <dsp:nvSpPr>
        <dsp:cNvPr id="0" name=""/>
        <dsp:cNvSpPr/>
      </dsp:nvSpPr>
      <dsp:spPr>
        <a:xfrm>
          <a:off x="3747160" y="-183643"/>
          <a:ext cx="1664424" cy="166434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977360-9CBC-6545-844B-9F0F30B5347C}">
      <dsp:nvSpPr>
        <dsp:cNvPr id="0" name=""/>
        <dsp:cNvSpPr/>
      </dsp:nvSpPr>
      <dsp:spPr>
        <a:xfrm rot="10800000">
          <a:off x="3747160" y="2560820"/>
          <a:ext cx="1664424" cy="1664343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shade val="80000"/>
                <a:hueOff val="-571826"/>
                <a:satOff val="-5905"/>
                <a:lumOff val="297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shade val="80000"/>
                <a:hueOff val="-571826"/>
                <a:satOff val="-5905"/>
                <a:lumOff val="297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6F1F5-866B-7A43-B377-0374EC9DA30C}">
      <dsp:nvSpPr>
        <dsp:cNvPr id="0" name=""/>
        <dsp:cNvSpPr/>
      </dsp:nvSpPr>
      <dsp:spPr>
        <a:xfrm>
          <a:off x="671775" y="12143"/>
          <a:ext cx="4440208" cy="444020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291804" y="535739"/>
        <a:ext cx="2560120" cy="3393016"/>
      </dsp:txXfrm>
    </dsp:sp>
    <dsp:sp modelId="{57ACBB7C-BE4D-464C-B817-43F35F8279C7}">
      <dsp:nvSpPr>
        <dsp:cNvPr id="0" name=""/>
        <dsp:cNvSpPr/>
      </dsp:nvSpPr>
      <dsp:spPr>
        <a:xfrm>
          <a:off x="1418977" y="21"/>
          <a:ext cx="4440208" cy="4440208"/>
        </a:xfrm>
        <a:prstGeom prst="ellipse">
          <a:avLst/>
        </a:prstGeom>
        <a:solidFill>
          <a:schemeClr val="accent4">
            <a:alpha val="50000"/>
            <a:hueOff val="832747"/>
            <a:satOff val="-48215"/>
            <a:lumOff val="592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Teacher agency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PDP for teachers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Student-teacher relationships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More rigid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assessment policy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Learning community </a:t>
          </a:r>
        </a:p>
      </dsp:txBody>
      <dsp:txXfrm>
        <a:off x="2679036" y="523617"/>
        <a:ext cx="2560120" cy="33930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66751-DE4C-6D4A-842B-47E39A64E527}">
      <dsp:nvSpPr>
        <dsp:cNvPr id="0" name=""/>
        <dsp:cNvSpPr/>
      </dsp:nvSpPr>
      <dsp:spPr>
        <a:xfrm>
          <a:off x="0" y="0"/>
          <a:ext cx="4032448" cy="403244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D422A-7B03-A146-825D-D86258BB518E}">
      <dsp:nvSpPr>
        <dsp:cNvPr id="0" name=""/>
        <dsp:cNvSpPr/>
      </dsp:nvSpPr>
      <dsp:spPr>
        <a:xfrm>
          <a:off x="2016224" y="0"/>
          <a:ext cx="6564089" cy="40324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National </a:t>
          </a:r>
        </a:p>
      </dsp:txBody>
      <dsp:txXfrm>
        <a:off x="2016224" y="0"/>
        <a:ext cx="3282044" cy="1209737"/>
      </dsp:txXfrm>
    </dsp:sp>
    <dsp:sp modelId="{D6D680A0-8018-E645-A03F-9C33961FBBDE}">
      <dsp:nvSpPr>
        <dsp:cNvPr id="0" name=""/>
        <dsp:cNvSpPr/>
      </dsp:nvSpPr>
      <dsp:spPr>
        <a:xfrm>
          <a:off x="705679" y="1209737"/>
          <a:ext cx="2621088" cy="262108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565375"/>
            <a:satOff val="-32717"/>
            <a:lumOff val="336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C4402-F6B1-1048-9C60-9EBFC632C915}">
      <dsp:nvSpPr>
        <dsp:cNvPr id="0" name=""/>
        <dsp:cNvSpPr/>
      </dsp:nvSpPr>
      <dsp:spPr>
        <a:xfrm>
          <a:off x="2016224" y="1209737"/>
          <a:ext cx="6564089" cy="26210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565375"/>
              <a:satOff val="-32717"/>
              <a:lumOff val="336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Institutional </a:t>
          </a:r>
        </a:p>
      </dsp:txBody>
      <dsp:txXfrm>
        <a:off x="2016224" y="1209737"/>
        <a:ext cx="3282044" cy="1209732"/>
      </dsp:txXfrm>
    </dsp:sp>
    <dsp:sp modelId="{F6E583CC-C4B5-CE4E-AAE1-DA7E3697DC89}">
      <dsp:nvSpPr>
        <dsp:cNvPr id="0" name=""/>
        <dsp:cNvSpPr/>
      </dsp:nvSpPr>
      <dsp:spPr>
        <a:xfrm>
          <a:off x="1411357" y="2419470"/>
          <a:ext cx="1209733" cy="120973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shade val="50000"/>
            <a:hueOff val="565375"/>
            <a:satOff val="-32717"/>
            <a:lumOff val="336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84FE1-231E-6D48-85B3-0BF40A4958BF}">
      <dsp:nvSpPr>
        <dsp:cNvPr id="0" name=""/>
        <dsp:cNvSpPr/>
      </dsp:nvSpPr>
      <dsp:spPr>
        <a:xfrm>
          <a:off x="2016224" y="2419470"/>
          <a:ext cx="6564089" cy="12097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50000"/>
              <a:hueOff val="565375"/>
              <a:satOff val="-32717"/>
              <a:lumOff val="336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Research</a:t>
          </a:r>
        </a:p>
      </dsp:txBody>
      <dsp:txXfrm>
        <a:off x="2016224" y="2419470"/>
        <a:ext cx="3282044" cy="1209733"/>
      </dsp:txXfrm>
    </dsp:sp>
    <dsp:sp modelId="{6A30A2EC-50BD-D742-9054-9E936500756C}">
      <dsp:nvSpPr>
        <dsp:cNvPr id="0" name=""/>
        <dsp:cNvSpPr/>
      </dsp:nvSpPr>
      <dsp:spPr>
        <a:xfrm>
          <a:off x="5298268" y="0"/>
          <a:ext cx="3282044" cy="120973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Revisiting and rethinking the national strategy to improve </a:t>
          </a:r>
          <a:r>
            <a:rPr lang="en-US" sz="1100" kern="1200" dirty="0" err="1"/>
            <a:t>digitalisation</a:t>
          </a:r>
          <a:r>
            <a:rPr lang="en-US" sz="1100" kern="1200" dirty="0"/>
            <a:t> in teaching and learning in HE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Promoting the value of quality teaching </a:t>
          </a:r>
        </a:p>
      </dsp:txBody>
      <dsp:txXfrm>
        <a:off x="5298268" y="0"/>
        <a:ext cx="3282044" cy="1209737"/>
      </dsp:txXfrm>
    </dsp:sp>
    <dsp:sp modelId="{F6237975-BF89-E541-9C4C-5789AA2B6E5A}">
      <dsp:nvSpPr>
        <dsp:cNvPr id="0" name=""/>
        <dsp:cNvSpPr/>
      </dsp:nvSpPr>
      <dsp:spPr>
        <a:xfrm>
          <a:off x="5298268" y="1209737"/>
          <a:ext cx="3282044" cy="12097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Z" sz="1100" kern="1200" dirty="0"/>
            <a:t>Incorporating the standards and requirements for professional teachers into the institutional strategy 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Z" sz="1100" kern="1200" dirty="0"/>
            <a:t>Streamlining Professional Development program for Teachers in the age of digitalization 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AZ" sz="1100" kern="1200" dirty="0"/>
            <a:t>Improving student-teacher relationship as both stakeholders consider this critical</a:t>
          </a:r>
          <a:endParaRPr lang="en-US" sz="1100" kern="1200" dirty="0"/>
        </a:p>
      </dsp:txBody>
      <dsp:txXfrm>
        <a:off x="5298268" y="1209737"/>
        <a:ext cx="3282044" cy="1209732"/>
      </dsp:txXfrm>
    </dsp:sp>
    <dsp:sp modelId="{A590D1FC-4E8B-7F44-94B9-F508BDD7C41B}">
      <dsp:nvSpPr>
        <dsp:cNvPr id="0" name=""/>
        <dsp:cNvSpPr/>
      </dsp:nvSpPr>
      <dsp:spPr>
        <a:xfrm>
          <a:off x="5298268" y="2419470"/>
          <a:ext cx="3282044" cy="120973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Supporting more research in the field to provide more insight on the practices and problematic of teaching and learning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Empirical studies looking at problematics of teaching and learning in a country of a strong association with Soviet realm would contribute to the development  </a:t>
          </a:r>
        </a:p>
      </dsp:txBody>
      <dsp:txXfrm>
        <a:off x="5298268" y="2419470"/>
        <a:ext cx="3282044" cy="1209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786AE26-67E0-5346-A20F-9D1BED9EA0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8665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43000" y="4343400"/>
            <a:ext cx="45561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EA61FA2-B92E-014F-8F0F-25AFFEA795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8387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5A5DDB-D67C-F547-B6B4-673F5022B42F}" type="slidenum">
              <a:rPr lang="en-AZ" smtClean="0"/>
              <a:t>8</a:t>
            </a:fld>
            <a:endParaRPr lang="en-AZ"/>
          </a:p>
        </p:txBody>
      </p:sp>
    </p:spTree>
    <p:extLst>
      <p:ext uri="{BB962C8B-B14F-4D97-AF65-F5344CB8AC3E}">
        <p14:creationId xmlns:p14="http://schemas.microsoft.com/office/powerpoint/2010/main" val="2513050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62888" y="6448425"/>
            <a:ext cx="900112" cy="1793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529A6C-195A-CE4B-8668-DA7E7601BD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3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25B83-F957-D04B-9181-ACD89C5C0C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5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5913" y="398463"/>
            <a:ext cx="2093912" cy="537686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175" y="398463"/>
            <a:ext cx="6129338" cy="537686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F598F-4E3D-7047-B93E-81D478CBD7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825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5">
            <a:extLst>
              <a:ext uri="{FF2B5EF4-FFF2-40B4-BE49-F238E27FC236}">
                <a16:creationId xmlns:a16="http://schemas.microsoft.com/office/drawing/2014/main" id="{8B515779-476F-4A6B-8DCD-AFEBCF678CA9}"/>
              </a:ext>
            </a:extLst>
          </p:cNvPr>
          <p:cNvCxnSpPr/>
          <p:nvPr/>
        </p:nvCxnSpPr>
        <p:spPr>
          <a:xfrm flipV="1">
            <a:off x="675988" y="1705851"/>
            <a:ext cx="8468013" cy="7005"/>
          </a:xfrm>
          <a:prstGeom prst="line">
            <a:avLst/>
          </a:prstGeom>
          <a:ln w="3175">
            <a:solidFill>
              <a:srgbClr val="28C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A989C9-D9AA-40FE-8972-83D4B599600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75988" y="1995776"/>
            <a:ext cx="7839363" cy="4185567"/>
          </a:xfrm>
          <a:prstGeom prst="rect">
            <a:avLst/>
          </a:prstGeom>
        </p:spPr>
        <p:txBody>
          <a:bodyPr/>
          <a:lstStyle>
            <a:lvl1pPr marL="270000" indent="-270000">
              <a:defRPr/>
            </a:lvl1pPr>
            <a:lvl2pPr marL="540000" indent="-270000">
              <a:defRPr/>
            </a:lvl2pPr>
            <a:lvl3pPr marL="810000" indent="-270000">
              <a:defRPr/>
            </a:lvl3pPr>
            <a:lvl4pPr marL="1080000" indent="-270000">
              <a:defRPr/>
            </a:lvl4pPr>
            <a:lvl5pPr marL="1350000" indent="-270000">
              <a:defRPr/>
            </a:lvl5pPr>
          </a:lstStyle>
          <a:p>
            <a:pPr lvl="0"/>
            <a:r>
              <a:rPr lang="fi-FI" dirty="0"/>
              <a:t>Lisää sisältö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326A56C1-CCEC-4012-85F7-BBF04A6C82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5987" y="770878"/>
            <a:ext cx="7839364" cy="932128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364B53D2-13F1-4765-8D1A-A5ED2E042FB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675987" y="6313336"/>
            <a:ext cx="2010064" cy="408140"/>
          </a:xfrm>
        </p:spPr>
        <p:txBody>
          <a:bodyPr/>
          <a:lstStyle/>
          <a:p>
            <a:fld id="{8B820AC2-1A27-49FC-B2A5-489686CD84F3}" type="datetimeFigureOut">
              <a:rPr lang="fi-FI" smtClean="0"/>
              <a:t>7.10.2023</a:t>
            </a:fld>
            <a:endParaRPr lang="fi-FI" dirty="0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2282911-8042-48D1-9714-F4188141E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2815" y="6313336"/>
            <a:ext cx="2886323" cy="40814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15828EC6-D7C3-4234-BFC9-71FF9B037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13336"/>
            <a:ext cx="2057400" cy="408140"/>
          </a:xfrm>
        </p:spPr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0192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5">
            <a:extLst>
              <a:ext uri="{FF2B5EF4-FFF2-40B4-BE49-F238E27FC236}">
                <a16:creationId xmlns:a16="http://schemas.microsoft.com/office/drawing/2014/main" id="{294058FF-1333-425D-83A1-32A177FA17FA}"/>
              </a:ext>
            </a:extLst>
          </p:cNvPr>
          <p:cNvCxnSpPr/>
          <p:nvPr/>
        </p:nvCxnSpPr>
        <p:spPr>
          <a:xfrm flipV="1">
            <a:off x="675988" y="1705851"/>
            <a:ext cx="8468013" cy="7005"/>
          </a:xfrm>
          <a:prstGeom prst="line">
            <a:avLst/>
          </a:prstGeom>
          <a:ln w="3175">
            <a:solidFill>
              <a:srgbClr val="28C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sikko 3">
            <a:extLst>
              <a:ext uri="{FF2B5EF4-FFF2-40B4-BE49-F238E27FC236}">
                <a16:creationId xmlns:a16="http://schemas.microsoft.com/office/drawing/2014/main" id="{38A8C889-598B-4266-941B-F24EF90AA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5987" y="770878"/>
            <a:ext cx="7839364" cy="932128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C5CB0EF8-6C38-4030-84AD-6CF39C734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32815" y="6313336"/>
            <a:ext cx="2886323" cy="40814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6862E5DB-0C34-4F56-A706-320559EEC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13336"/>
            <a:ext cx="2057400" cy="408140"/>
          </a:xfrm>
        </p:spPr>
        <p:txBody>
          <a:bodyPr/>
          <a:lstStyle/>
          <a:p>
            <a:fld id="{32C2AC7A-4916-47CA-8CB4-E8464CB5F369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Date Placeholder 1">
            <a:extLst>
              <a:ext uri="{FF2B5EF4-FFF2-40B4-BE49-F238E27FC236}">
                <a16:creationId xmlns:a16="http://schemas.microsoft.com/office/drawing/2014/main" id="{6F01AE18-79C7-4C3B-966D-17A23F81F3F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675987" y="6313336"/>
            <a:ext cx="2010064" cy="408140"/>
          </a:xfrm>
        </p:spPr>
        <p:txBody>
          <a:bodyPr/>
          <a:lstStyle/>
          <a:p>
            <a:fld id="{8B820AC2-1A27-49FC-B2A5-489686CD84F3}" type="datetimeFigureOut">
              <a:rPr lang="fi-FI" smtClean="0"/>
              <a:t>7.10.2023</a:t>
            </a:fld>
            <a:endParaRPr lang="fi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76AAB63-84E8-4526-A6AE-82B7AF339CA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75988" y="1995777"/>
            <a:ext cx="3896013" cy="4170392"/>
          </a:xfrm>
          <a:prstGeom prst="rect">
            <a:avLst/>
          </a:prstGeom>
        </p:spPr>
        <p:txBody>
          <a:bodyPr/>
          <a:lstStyle>
            <a:lvl1pPr marL="270000" indent="-270000">
              <a:defRPr/>
            </a:lvl1pPr>
            <a:lvl2pPr marL="540000" indent="-270000">
              <a:defRPr/>
            </a:lvl2pPr>
            <a:lvl3pPr marL="810000" indent="-270000">
              <a:defRPr/>
            </a:lvl3pPr>
            <a:lvl4pPr marL="1080000" indent="-270000">
              <a:defRPr/>
            </a:lvl4pPr>
            <a:lvl5pPr marL="1350000" indent="-270000">
              <a:defRPr/>
            </a:lvl5pPr>
          </a:lstStyle>
          <a:p>
            <a:pPr lvl="0"/>
            <a:r>
              <a:rPr lang="fi-FI" dirty="0"/>
              <a:t>Lisää sisältö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DDF04A5F-BA2A-4406-948A-21727287288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19338" y="1995777"/>
            <a:ext cx="3896013" cy="4170392"/>
          </a:xfrm>
          <a:prstGeom prst="rect">
            <a:avLst/>
          </a:prstGeom>
        </p:spPr>
        <p:txBody>
          <a:bodyPr/>
          <a:lstStyle>
            <a:lvl1pPr marL="270000" indent="-270000">
              <a:defRPr/>
            </a:lvl1pPr>
            <a:lvl2pPr marL="540000" indent="-270000">
              <a:defRPr/>
            </a:lvl2pPr>
            <a:lvl3pPr marL="810000" indent="-270000">
              <a:defRPr/>
            </a:lvl3pPr>
            <a:lvl4pPr marL="1080000" indent="-270000">
              <a:defRPr/>
            </a:lvl4pPr>
            <a:lvl5pPr marL="1350000" indent="-270000">
              <a:defRPr/>
            </a:lvl5pPr>
          </a:lstStyle>
          <a:p>
            <a:pPr lvl="0"/>
            <a:r>
              <a:rPr lang="fi-FI" dirty="0"/>
              <a:t>Lisää sisältö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8651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677D5-61C5-E847-8B27-82331CEFF5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30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DDB87-0261-A44A-BA1F-7379F50AB5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0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5" y="1708150"/>
            <a:ext cx="4110038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08150"/>
            <a:ext cx="4111625" cy="4067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99662-C8A9-1947-80AE-B369180D47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12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04400-6F6F-1B45-884C-BAE06D42FD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5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9EAEB-59BA-5C47-BF55-5BF570A219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11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4A90A-FE26-3C42-A9B8-4CAAC798DC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54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8CC39-D53A-5A49-9E50-2EDCA1B5D5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7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D2AD-3793-A84D-AD5B-C7B830165F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00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98463"/>
            <a:ext cx="8375650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708150"/>
            <a:ext cx="8374063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2888" y="6451600"/>
            <a:ext cx="90011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4624B59C-A8C2-4E4F-901D-B94B2B8092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5CDFA0-E1C9-F34D-BDEE-77D6671933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8" r:id="rId12"/>
    <p:sldLayoutId id="2147484129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6987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538163" indent="-266700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268288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509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18081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2653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27225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179763" indent="-269875" algn="l" rtl="0" eaLnBrk="1" fontAlgn="base" hangingPunct="1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CA558-F763-FF4E-BD1C-CED2E23E5C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84950" y="6451600"/>
            <a:ext cx="900112" cy="179388"/>
          </a:xfrm>
        </p:spPr>
        <p:txBody>
          <a:bodyPr/>
          <a:lstStyle/>
          <a:p>
            <a:pPr algn="l">
              <a:defRPr/>
            </a:pPr>
            <a:fld id="{69B677D5-61C5-E847-8B27-82331CEFF588}" type="slidenum">
              <a:rPr lang="en-GB" smtClean="0"/>
              <a:pPr algn="l">
                <a:defRPr/>
              </a:pPr>
              <a:t>1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19F4DBB-564E-204C-B469-7AF8679E7203}"/>
              </a:ext>
            </a:extLst>
          </p:cNvPr>
          <p:cNvSpPr txBox="1">
            <a:spLocks/>
          </p:cNvSpPr>
          <p:nvPr/>
        </p:nvSpPr>
        <p:spPr bwMode="auto">
          <a:xfrm>
            <a:off x="706147" y="1531936"/>
            <a:ext cx="7399867" cy="2617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AZ" sz="3200" dirty="0">
                <a:solidFill>
                  <a:schemeClr val="tx1"/>
                </a:solidFill>
              </a:rPr>
              <a:t>Student engagement in learning during the times of crisis: students’ and teachers’ perspectives</a:t>
            </a:r>
            <a:endParaRPr lang="en-US" sz="3200" kern="0" dirty="0">
              <a:solidFill>
                <a:schemeClr val="tx1"/>
              </a:solidFill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EB5FB21-987F-6640-B334-F93E82388699}"/>
              </a:ext>
            </a:extLst>
          </p:cNvPr>
          <p:cNvSpPr txBox="1">
            <a:spLocks/>
          </p:cNvSpPr>
          <p:nvPr/>
        </p:nvSpPr>
        <p:spPr bwMode="auto">
          <a:xfrm>
            <a:off x="883356" y="4445903"/>
            <a:ext cx="7377288" cy="1306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269875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538163" indent="-266700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809625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079500" indent="-268288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350963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1808163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265363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722563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179763" indent="-269875" algn="l" rtl="0" eaLnBrk="1" fontAlgn="base" hangingPunct="1">
              <a:spcBef>
                <a:spcPct val="0"/>
              </a:spcBef>
              <a:spcAft>
                <a:spcPct val="7500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AZ" sz="2400" dirty="0"/>
              <a:t>Razia I</a:t>
            </a:r>
            <a:r>
              <a:rPr lang="en-US" sz="2400" dirty="0"/>
              <a:t>s</a:t>
            </a:r>
            <a:r>
              <a:rPr lang="en-AZ" sz="2400" dirty="0"/>
              <a:t>aeva </a:t>
            </a:r>
          </a:p>
          <a:p>
            <a:pPr marL="0" indent="0">
              <a:buNone/>
            </a:pPr>
            <a:r>
              <a:rPr lang="en-AZ" sz="2400" dirty="0"/>
              <a:t>Khazar University </a:t>
            </a:r>
          </a:p>
          <a:p>
            <a:pPr marL="0" indent="0">
              <a:buNone/>
            </a:pPr>
            <a:r>
              <a:rPr lang="en-AZ" sz="2400" dirty="0"/>
              <a:t>UTRAIN project </a:t>
            </a:r>
          </a:p>
          <a:p>
            <a:pPr marL="0" indent="0">
              <a:buNone/>
            </a:pPr>
            <a:r>
              <a:rPr lang="en-AZ" sz="2400" dirty="0"/>
              <a:t>05.10.2023</a:t>
            </a:r>
          </a:p>
        </p:txBody>
      </p:sp>
    </p:spTree>
    <p:extLst>
      <p:ext uri="{BB962C8B-B14F-4D97-AF65-F5344CB8AC3E}">
        <p14:creationId xmlns:p14="http://schemas.microsoft.com/office/powerpoint/2010/main" val="9791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435B8-2830-5B1D-84FB-A902DB8D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48" y="146571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AZ" dirty="0"/>
              <a:t>Results</a:t>
            </a:r>
            <a:br>
              <a:rPr lang="en-AZ" dirty="0"/>
            </a:br>
            <a:r>
              <a:rPr lang="en-US" sz="2700" dirty="0"/>
              <a:t>RQ 1 - How has the crisis time influenced student learning? </a:t>
            </a:r>
            <a:br>
              <a:rPr lang="en-US" dirty="0"/>
            </a:br>
            <a:r>
              <a:rPr lang="en-AZ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7243B-5CDE-1424-7F3C-268DBA8E0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3379"/>
            <a:ext cx="7886700" cy="352659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A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5D5CA4E-E097-A85B-D1FF-15ED34BF7E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216316"/>
              </p:ext>
            </p:extLst>
          </p:nvPr>
        </p:nvGraphicFramePr>
        <p:xfrm>
          <a:off x="628650" y="1556792"/>
          <a:ext cx="8119814" cy="4535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ight Arrow 5">
            <a:extLst>
              <a:ext uri="{FF2B5EF4-FFF2-40B4-BE49-F238E27FC236}">
                <a16:creationId xmlns:a16="http://schemas.microsoft.com/office/drawing/2014/main" id="{30601BC0-482B-B3EF-B28A-6F304C00D2EA}"/>
              </a:ext>
            </a:extLst>
          </p:cNvPr>
          <p:cNvSpPr/>
          <p:nvPr/>
        </p:nvSpPr>
        <p:spPr>
          <a:xfrm>
            <a:off x="3851920" y="2996952"/>
            <a:ext cx="1637072" cy="2160240"/>
          </a:xfrm>
          <a:prstGeom prst="rightArrow">
            <a:avLst>
              <a:gd name="adj1" fmla="val 50000"/>
              <a:gd name="adj2" fmla="val 5735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9AE9227E-B4A3-75DE-D1F3-4DCA675FAC98}"/>
              </a:ext>
            </a:extLst>
          </p:cNvPr>
          <p:cNvSpPr txBox="1"/>
          <p:nvPr/>
        </p:nvSpPr>
        <p:spPr>
          <a:xfrm>
            <a:off x="3851920" y="3655610"/>
            <a:ext cx="1368152" cy="781502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accent1">
                <a:alpha val="0"/>
              </a:schemeClr>
            </a:solidFill>
          </a:ln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kern="1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Recognising</a:t>
            </a:r>
            <a:r>
              <a:rPr lang="en-US" sz="1400" b="1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similarity</a:t>
            </a:r>
          </a:p>
          <a:p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Self-awareness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825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AZ" sz="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825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AZ" sz="9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210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08D7F-BEE7-CD6B-7F0C-F92E5D139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</a:t>
            </a:r>
            <a:r>
              <a:rPr lang="en-US" sz="2700" dirty="0"/>
              <a:t>(continued)</a:t>
            </a:r>
            <a:br>
              <a:rPr lang="en-US" sz="2700" dirty="0"/>
            </a:br>
            <a:r>
              <a:rPr lang="en-US" sz="2700" dirty="0"/>
              <a:t>RQ 2 – What kept students and teachers motivated? </a:t>
            </a:r>
            <a:br>
              <a:rPr lang="en-US" dirty="0"/>
            </a:br>
            <a:endParaRPr lang="en-AZ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A01CCF-7708-18FC-7B66-54834E98C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84271"/>
              </p:ext>
            </p:extLst>
          </p:nvPr>
        </p:nvGraphicFramePr>
        <p:xfrm>
          <a:off x="320776" y="1948295"/>
          <a:ext cx="8823224" cy="4052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3967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55091-D16A-0F96-F3BF-36E81ECA0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16632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RQ 3 - What is the agreement between teachers and students on the way the crisis time influenced the pedagogy of teachers?  </a:t>
            </a:r>
            <a:br>
              <a:rPr lang="en-US" dirty="0"/>
            </a:br>
            <a:endParaRPr lang="en-AZ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03DE1E-FBC1-9B68-C44F-1A882D108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351441"/>
              </p:ext>
            </p:extLst>
          </p:nvPr>
        </p:nvGraphicFramePr>
        <p:xfrm>
          <a:off x="628650" y="1484784"/>
          <a:ext cx="8983910" cy="4464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2160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EC261-F934-AFF2-73C5-A53E682F2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Z" dirty="0"/>
              <a:t>Implications 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3B59D094-6C6F-2339-F792-0D9617E342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693898"/>
              </p:ext>
            </p:extLst>
          </p:nvPr>
        </p:nvGraphicFramePr>
        <p:xfrm>
          <a:off x="384174" y="1772816"/>
          <a:ext cx="8580313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912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2FA27-6616-EE47-A752-C4A02CDE5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Z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2D975-BEB1-6853-0C60-3B5AE9BB4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1" y="1268761"/>
            <a:ext cx="9141409" cy="2880319"/>
          </a:xfrm>
        </p:spPr>
        <p:txBody>
          <a:bodyPr>
            <a:normAutofit fontScale="25000" lnSpcReduction="20000"/>
          </a:bodyPr>
          <a:lstStyle/>
          <a:p>
            <a:endParaRPr lang="en-US" sz="4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4200" b="0" i="0" dirty="0">
                <a:effectLst/>
                <a:latin typeface="Arial" panose="020B0604020202020204" pitchFamily="34" charset="0"/>
              </a:rPr>
              <a:t>Christie, M., Carey, M., Robertson, A. and Grainger, P., 2015. Putting transformative learning theory into practice.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Australian journal of adult learning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55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(1), pp.9-30.</a:t>
            </a:r>
          </a:p>
          <a:p>
            <a:r>
              <a:rPr lang="en-AZ" sz="4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Fredricks, J. A., Blumenfeld, P. C., &amp; Paris, A. H. (2004). School Engagement: Potential of the Concept, State of the Evidence. </a:t>
            </a:r>
            <a:r>
              <a:rPr lang="en-AZ" sz="4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Review of Educational Research</a:t>
            </a:r>
            <a:r>
              <a:rPr lang="en-AZ" sz="4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Z" sz="4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74</a:t>
            </a:r>
            <a:r>
              <a:rPr lang="en-AZ" sz="4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(1), 59–109.</a:t>
            </a:r>
            <a:endParaRPr lang="en-US" sz="4200" dirty="0">
              <a:latin typeface="Arial" panose="020B0604020202020204" pitchFamily="34" charset="0"/>
            </a:endParaRPr>
          </a:p>
          <a:p>
            <a:r>
              <a:rPr lang="en-US" sz="4200" b="0" i="0" dirty="0" err="1">
                <a:effectLst/>
                <a:latin typeface="Arial" panose="020B0604020202020204" pitchFamily="34" charset="0"/>
              </a:rPr>
              <a:t>Hallinger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P. and Lu, J., 2013. Learner centered higher education in East Asia: assessing the effects on student engagement.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International Journal of Educational Management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27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(6), pp.594-612.</a:t>
            </a:r>
          </a:p>
          <a:p>
            <a:r>
              <a:rPr lang="en-US" sz="4200" b="0" i="0" dirty="0">
                <a:effectLst/>
                <a:latin typeface="Arial" panose="020B0604020202020204" pitchFamily="34" charset="0"/>
              </a:rPr>
              <a:t>Hattie, J., 2015. The applicability of visible learning to higher education.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Scholarship of teaching and learning in psychology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1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(1), p.79.</a:t>
            </a:r>
          </a:p>
          <a:p>
            <a:r>
              <a:rPr lang="en-US" sz="4200" dirty="0" err="1">
                <a:latin typeface="Arial" panose="020B0604020202020204" pitchFamily="34" charset="0"/>
              </a:rPr>
              <a:t>Isaeva</a:t>
            </a:r>
            <a:r>
              <a:rPr lang="en-US" sz="4200" dirty="0">
                <a:latin typeface="Arial" panose="020B0604020202020204" pitchFamily="34" charset="0"/>
              </a:rPr>
              <a:t>, R. and Aliyev, R., 2023. Excellence in teaching at Azerbaijani universities: a </a:t>
            </a:r>
            <a:r>
              <a:rPr lang="en-US" sz="4200" dirty="0" err="1">
                <a:latin typeface="Arial" panose="020B0604020202020204" pitchFamily="34" charset="0"/>
              </a:rPr>
              <a:t>conceptualisation</a:t>
            </a:r>
            <a:r>
              <a:rPr lang="en-US" sz="4200" dirty="0">
                <a:latin typeface="Arial" panose="020B0604020202020204" pitchFamily="34" charset="0"/>
              </a:rPr>
              <a:t>. </a:t>
            </a:r>
            <a:r>
              <a:rPr lang="en-US" sz="4200" i="1" dirty="0">
                <a:latin typeface="Arial" panose="020B0604020202020204" pitchFamily="34" charset="0"/>
              </a:rPr>
              <a:t>Quality in Higher Education</a:t>
            </a:r>
            <a:r>
              <a:rPr lang="en-US" sz="4200" dirty="0">
                <a:latin typeface="Arial" panose="020B0604020202020204" pitchFamily="34" charset="0"/>
              </a:rPr>
              <a:t>, </a:t>
            </a:r>
            <a:r>
              <a:rPr lang="en-US" sz="4200" i="1" dirty="0">
                <a:latin typeface="Arial" panose="020B0604020202020204" pitchFamily="34" charset="0"/>
              </a:rPr>
              <a:t>29</a:t>
            </a:r>
            <a:r>
              <a:rPr lang="en-US" sz="4200" dirty="0">
                <a:latin typeface="Arial" panose="020B0604020202020204" pitchFamily="34" charset="0"/>
              </a:rPr>
              <a:t>(1), pp.60-76.</a:t>
            </a:r>
            <a:endParaRPr lang="en-AZ" sz="4200" dirty="0"/>
          </a:p>
          <a:p>
            <a:r>
              <a:rPr lang="en-US" sz="4200" b="0" i="0" dirty="0" err="1">
                <a:effectLst/>
                <a:latin typeface="Arial" panose="020B0604020202020204" pitchFamily="34" charset="0"/>
              </a:rPr>
              <a:t>Isaeva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R., </a:t>
            </a:r>
            <a:r>
              <a:rPr lang="en-US" sz="4200" b="0" i="0" dirty="0" err="1">
                <a:effectLst/>
                <a:latin typeface="Arial" panose="020B0604020202020204" pitchFamily="34" charset="0"/>
              </a:rPr>
              <a:t>Ratinen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I. and </a:t>
            </a:r>
            <a:r>
              <a:rPr lang="en-US" sz="4200" b="0" i="0" dirty="0" err="1">
                <a:effectLst/>
                <a:latin typeface="Arial" panose="020B0604020202020204" pitchFamily="34" charset="0"/>
              </a:rPr>
              <a:t>Uusiautti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S., 2023. Understanding student success in higher education in Azerbaijan: the role of student engagement.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Studies in Higher Education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pp.1-19.</a:t>
            </a:r>
          </a:p>
          <a:p>
            <a:r>
              <a:rPr lang="en-US" sz="4200" b="0" i="0" dirty="0" err="1">
                <a:effectLst/>
                <a:latin typeface="Arial" panose="020B0604020202020204" pitchFamily="34" charset="0"/>
              </a:rPr>
              <a:t>Isakhanli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H. and </a:t>
            </a:r>
            <a:r>
              <a:rPr lang="en-US" sz="4200" b="0" i="0" dirty="0" err="1">
                <a:effectLst/>
                <a:latin typeface="Arial" panose="020B0604020202020204" pitchFamily="34" charset="0"/>
              </a:rPr>
              <a:t>Pashayeva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A., 2018. Higher education transformation, institutional diversity and typology of higher education institutions in Azerbaijan.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25 Years of Transformations of Higher Education Systems in Post-Soviet Countries: Reform and Continuity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pp.97-121.</a:t>
            </a:r>
          </a:p>
          <a:p>
            <a:r>
              <a:rPr lang="en-US" sz="4200" b="0" i="0" dirty="0">
                <a:effectLst/>
                <a:latin typeface="Arial" panose="020B0604020202020204" pitchFamily="34" charset="0"/>
              </a:rPr>
              <a:t>Juliana, N., </a:t>
            </a:r>
            <a:r>
              <a:rPr lang="en-US" sz="4200" b="0" i="0" dirty="0" err="1">
                <a:effectLst/>
                <a:latin typeface="Arial" panose="020B0604020202020204" pitchFamily="34" charset="0"/>
              </a:rPr>
              <a:t>Mohd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 Azmi, N.A.S., Effendy, N., </a:t>
            </a:r>
            <a:r>
              <a:rPr lang="en-US" sz="4200" b="0" i="0" dirty="0" err="1">
                <a:effectLst/>
                <a:latin typeface="Arial" panose="020B0604020202020204" pitchFamily="34" charset="0"/>
              </a:rPr>
              <a:t>Mohd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 Fahmi Teng, N.I., </a:t>
            </a:r>
            <a:r>
              <a:rPr lang="en-US" sz="4200" b="0" i="0" dirty="0" err="1">
                <a:effectLst/>
                <a:latin typeface="Arial" panose="020B0604020202020204" pitchFamily="34" charset="0"/>
              </a:rPr>
              <a:t>Azmani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S., </a:t>
            </a:r>
            <a:r>
              <a:rPr lang="en-US" sz="4200" b="0" i="0" dirty="0" err="1">
                <a:effectLst/>
                <a:latin typeface="Arial" panose="020B0604020202020204" pitchFamily="34" charset="0"/>
              </a:rPr>
              <a:t>Baharom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N., Mohamad </a:t>
            </a:r>
            <a:r>
              <a:rPr lang="en-US" sz="4200" b="0" i="0" dirty="0" err="1">
                <a:effectLst/>
                <a:latin typeface="Arial" panose="020B0604020202020204" pitchFamily="34" charset="0"/>
              </a:rPr>
              <a:t>Yusuff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A.S. and Abu, I.F., 2022. Exploring the associated factors of depression, anxiety, and stress among healthcare shift workers during the COVID-19 pandemic.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International Journal of Environmental Research and Public Health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19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(15), p.9420.</a:t>
            </a:r>
            <a:endParaRPr lang="en-US" sz="4200" dirty="0">
              <a:latin typeface="Arial" panose="020B0604020202020204" pitchFamily="34" charset="0"/>
            </a:endParaRPr>
          </a:p>
          <a:p>
            <a:r>
              <a:rPr lang="en-AZ" sz="4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Kahu, E. R. (2013). Framing student engagement in higher education. </a:t>
            </a:r>
            <a:r>
              <a:rPr lang="en-AZ" sz="4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Studies in Higher Education</a:t>
            </a:r>
            <a:r>
              <a:rPr lang="en-AZ" sz="4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AZ" sz="4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38</a:t>
            </a:r>
            <a:r>
              <a:rPr lang="en-AZ" sz="4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(5), 758–773.</a:t>
            </a:r>
            <a:endParaRPr lang="en-US" sz="4200" dirty="0">
              <a:latin typeface="Arial" panose="020B0604020202020204" pitchFamily="34" charset="0"/>
            </a:endParaRPr>
          </a:p>
          <a:p>
            <a:r>
              <a:rPr lang="en-US" sz="4200" b="0" i="0" dirty="0" err="1">
                <a:effectLst/>
                <a:latin typeface="Arial" panose="020B0604020202020204" pitchFamily="34" charset="0"/>
              </a:rPr>
              <a:t>Kitchenham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A., 2008. The evolution of John Mezirow's transformative learning theory.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Journal of transformative education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6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(2), pp.104-123.</a:t>
            </a:r>
          </a:p>
          <a:p>
            <a:r>
              <a:rPr lang="en-US" sz="4200" b="0" i="0" dirty="0">
                <a:effectLst/>
                <a:latin typeface="Arial" panose="020B0604020202020204" pitchFamily="34" charset="0"/>
              </a:rPr>
              <a:t>Mezirow, J., 2009. Transformative learning theory.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Transformative learning in practice: Insights from community, workplace, and higher education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pp.18-31.</a:t>
            </a:r>
          </a:p>
          <a:p>
            <a:r>
              <a:rPr lang="en-US" sz="4200" b="0" i="0" dirty="0" err="1">
                <a:effectLst/>
                <a:latin typeface="Arial" panose="020B0604020202020204" pitchFamily="34" charset="0"/>
              </a:rPr>
              <a:t>Sevimel-Sahin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 A., 2020. A survey on the intercultural communicative competence of ELT undergraduate students.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Eurasian Journal of Applied Linguistics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, </a:t>
            </a:r>
            <a:r>
              <a:rPr lang="en-US" sz="4200" b="0" i="1" dirty="0">
                <a:effectLst/>
                <a:latin typeface="Arial" panose="020B0604020202020204" pitchFamily="34" charset="0"/>
              </a:rPr>
              <a:t>6</a:t>
            </a:r>
            <a:r>
              <a:rPr lang="en-US" sz="4200" b="0" i="0" dirty="0">
                <a:effectLst/>
                <a:latin typeface="Arial" panose="020B0604020202020204" pitchFamily="34" charset="0"/>
              </a:rPr>
              <a:t>(2), pp.141-153.</a:t>
            </a:r>
          </a:p>
          <a:p>
            <a:endParaRPr lang="en-AZ" dirty="0"/>
          </a:p>
        </p:txBody>
      </p:sp>
    </p:spTree>
    <p:extLst>
      <p:ext uri="{BB962C8B-B14F-4D97-AF65-F5344CB8AC3E}">
        <p14:creationId xmlns:p14="http://schemas.microsoft.com/office/powerpoint/2010/main" val="1981826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6CC85-E730-B0B9-6E0E-E120022EE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2678906"/>
            <a:ext cx="7772400" cy="1500187"/>
          </a:xfrm>
        </p:spPr>
        <p:txBody>
          <a:bodyPr/>
          <a:lstStyle/>
          <a:p>
            <a:pPr algn="ctr"/>
            <a:r>
              <a:rPr lang="en-AZ" sz="3600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37CDE-7CAE-ED80-D958-6A2A0069DB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9DDB87-0261-A44A-BA1F-7379F50AB5ED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96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2DA758F-36AB-76CA-B0AB-8A3F0AD3A2E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Z" dirty="0"/>
              <a:t>Theoretical framework </a:t>
            </a:r>
          </a:p>
          <a:p>
            <a:r>
              <a:rPr lang="en-AZ" dirty="0"/>
              <a:t>Context of HE in Azerbaijan</a:t>
            </a:r>
          </a:p>
          <a:p>
            <a:r>
              <a:rPr lang="en-AZ" dirty="0"/>
              <a:t>Research Design </a:t>
            </a:r>
          </a:p>
          <a:p>
            <a:r>
              <a:rPr lang="en-AZ" dirty="0"/>
              <a:t>Results </a:t>
            </a:r>
          </a:p>
          <a:p>
            <a:r>
              <a:rPr lang="en-AZ" dirty="0"/>
              <a:t>Implications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F2309F-B7FB-3165-B22C-1923D74C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Z" b="1" dirty="0"/>
              <a:t>Content </a:t>
            </a:r>
          </a:p>
        </p:txBody>
      </p:sp>
    </p:spTree>
    <p:extLst>
      <p:ext uri="{BB962C8B-B14F-4D97-AF65-F5344CB8AC3E}">
        <p14:creationId xmlns:p14="http://schemas.microsoft.com/office/powerpoint/2010/main" val="1418138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FD505F-3BBE-7BCE-DF49-EFEE5D32D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10" y="484856"/>
            <a:ext cx="7839364" cy="699096"/>
          </a:xfrm>
        </p:spPr>
        <p:txBody>
          <a:bodyPr>
            <a:normAutofit fontScale="90000"/>
          </a:bodyPr>
          <a:lstStyle/>
          <a:p>
            <a:r>
              <a:rPr lang="en-AZ" b="1" dirty="0"/>
              <a:t>Theoretical framework </a:t>
            </a:r>
            <a:br>
              <a:rPr lang="en-AZ" dirty="0"/>
            </a:br>
            <a:endParaRPr lang="en-AZ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D11F16-166A-DD83-406A-252017414A16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4425951" y="2157589"/>
          <a:ext cx="4188111" cy="3127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825379-3C74-DC59-1D9D-DFBA5D08778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7505" y="1844824"/>
            <a:ext cx="4075560" cy="3854767"/>
          </a:xfrm>
        </p:spPr>
        <p:txBody>
          <a:bodyPr>
            <a:normAutofit fontScale="77500" lnSpcReduction="20000"/>
          </a:bodyPr>
          <a:lstStyle/>
          <a:p>
            <a:r>
              <a:rPr lang="en-AZ" dirty="0"/>
              <a:t>Active teaching methods are likely to make  stud</a:t>
            </a:r>
            <a:r>
              <a:rPr lang="en-US" dirty="0" err="1"/>
              <a:t>en</a:t>
            </a:r>
            <a:r>
              <a:rPr lang="en-AZ" dirty="0"/>
              <a:t>ts to engage in learning (Hallinger and Lu, 2013)</a:t>
            </a:r>
          </a:p>
          <a:p>
            <a:r>
              <a:rPr lang="en-AZ" dirty="0"/>
              <a:t>Teachers’ competencies have a significant correlation with student engagement (Sahin, 2014)</a:t>
            </a:r>
          </a:p>
          <a:p>
            <a:r>
              <a:rPr lang="en-AZ" dirty="0"/>
              <a:t>Effective teaching behaviours have a remarkable influence on student’s academic achievement (Hattie, 2009)</a:t>
            </a:r>
          </a:p>
          <a:p>
            <a:r>
              <a:rPr lang="en-AZ" dirty="0"/>
              <a:t>Student-teacher relationships is one of the indicators impacting student outcomes (Isaeva, Ratinen, Uusiautti, 2023)</a:t>
            </a:r>
          </a:p>
          <a:p>
            <a:r>
              <a:rPr lang="en-US" dirty="0"/>
              <a:t>Perceptions of a good teaching environment influence students towards deep approaches to studying </a:t>
            </a:r>
            <a:endParaRPr lang="en-AZ" dirty="0"/>
          </a:p>
          <a:p>
            <a:endParaRPr lang="en-AZ" dirty="0"/>
          </a:p>
          <a:p>
            <a:endParaRPr lang="en-AZ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9678076B-BA5E-8456-30D4-B7359105D63C}"/>
              </a:ext>
            </a:extLst>
          </p:cNvPr>
          <p:cNvSpPr/>
          <p:nvPr/>
        </p:nvSpPr>
        <p:spPr>
          <a:xfrm>
            <a:off x="4329112" y="1591512"/>
            <a:ext cx="4812724" cy="4266000"/>
          </a:xfrm>
          <a:prstGeom prst="frame">
            <a:avLst/>
          </a:prstGeom>
          <a:solidFill>
            <a:schemeClr val="accent5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Z" sz="1800" dirty="0">
              <a:solidFill>
                <a:schemeClr val="tx1"/>
              </a:solidFill>
            </a:endParaRPr>
          </a:p>
        </p:txBody>
      </p:sp>
      <p:sp>
        <p:nvSpPr>
          <p:cNvPr id="14" name="Notched Right Arrow 13">
            <a:extLst>
              <a:ext uri="{FF2B5EF4-FFF2-40B4-BE49-F238E27FC236}">
                <a16:creationId xmlns:a16="http://schemas.microsoft.com/office/drawing/2014/main" id="{5F8CC5D5-9D98-D565-719F-526D00B072AC}"/>
              </a:ext>
            </a:extLst>
          </p:cNvPr>
          <p:cNvSpPr/>
          <p:nvPr/>
        </p:nvSpPr>
        <p:spPr>
          <a:xfrm>
            <a:off x="4331276" y="5308446"/>
            <a:ext cx="4812724" cy="633461"/>
          </a:xfrm>
          <a:prstGeom prst="notchedRight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3833" tIns="53833" rIns="53833" bIns="53833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</a:pPr>
            <a:r>
              <a:rPr lang="en-AZ" sz="1200" dirty="0"/>
              <a:t>Constructivism           Social Constructivism 	        Relational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42B863-638D-F0ED-4EC1-57EE3C42296D}"/>
              </a:ext>
            </a:extLst>
          </p:cNvPr>
          <p:cNvSpPr txBox="1"/>
          <p:nvPr/>
        </p:nvSpPr>
        <p:spPr>
          <a:xfrm>
            <a:off x="4425951" y="2700582"/>
            <a:ext cx="2720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Z" sz="1800" dirty="0"/>
              <a:t>Contex</a:t>
            </a:r>
          </a:p>
          <a:p>
            <a:r>
              <a:rPr lang="en-AZ" sz="1800" dirty="0"/>
              <a:t>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783316-D5A3-9EBD-9116-D6DDC1C6F87F}"/>
              </a:ext>
            </a:extLst>
          </p:cNvPr>
          <p:cNvSpPr txBox="1"/>
          <p:nvPr/>
        </p:nvSpPr>
        <p:spPr>
          <a:xfrm>
            <a:off x="8752933" y="2579506"/>
            <a:ext cx="1250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Z" sz="1800" dirty="0"/>
              <a:t>Culture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6CBC73-A9A9-5BA5-434C-DB324A91C860}"/>
              </a:ext>
            </a:extLst>
          </p:cNvPr>
          <p:cNvSpPr txBox="1"/>
          <p:nvPr/>
        </p:nvSpPr>
        <p:spPr>
          <a:xfrm>
            <a:off x="5534833" y="1627290"/>
            <a:ext cx="3079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E</a:t>
            </a:r>
            <a:r>
              <a:rPr lang="en-AZ" sz="1800" dirty="0"/>
              <a:t>xternal distractions</a:t>
            </a:r>
          </a:p>
        </p:txBody>
      </p:sp>
    </p:spTree>
    <p:extLst>
      <p:ext uri="{BB962C8B-B14F-4D97-AF65-F5344CB8AC3E}">
        <p14:creationId xmlns:p14="http://schemas.microsoft.com/office/powerpoint/2010/main" val="404547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D3ED8-5601-8E8C-499C-B5C4EE94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Z" dirty="0"/>
              <a:t>Student engagement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44C90-C2C0-2FC8-FB2C-D0D2EBA38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Z" dirty="0"/>
              <a:t>Behavioural  </a:t>
            </a:r>
          </a:p>
          <a:p>
            <a:r>
              <a:rPr lang="en-AZ" dirty="0"/>
              <a:t>Cognitive </a:t>
            </a:r>
          </a:p>
          <a:p>
            <a:r>
              <a:rPr lang="en-AZ" dirty="0"/>
              <a:t>Affective 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68F787FF-B2CA-7515-07E3-3AAE0DE24361}"/>
              </a:ext>
            </a:extLst>
          </p:cNvPr>
          <p:cNvSpPr/>
          <p:nvPr/>
        </p:nvSpPr>
        <p:spPr>
          <a:xfrm>
            <a:off x="3203848" y="1764881"/>
            <a:ext cx="663677" cy="1437968"/>
          </a:xfrm>
          <a:prstGeom prst="rightBrace">
            <a:avLst>
              <a:gd name="adj1" fmla="val 8333"/>
              <a:gd name="adj2" fmla="val 46923"/>
            </a:avLst>
          </a:prstGeom>
          <a:ln>
            <a:solidFill>
              <a:schemeClr val="accent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Z" sz="180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F08679-BC47-2044-2718-A0E0E1ECA9FB}"/>
              </a:ext>
            </a:extLst>
          </p:cNvPr>
          <p:cNvSpPr txBox="1"/>
          <p:nvPr/>
        </p:nvSpPr>
        <p:spPr>
          <a:xfrm>
            <a:off x="5000754" y="2114533"/>
            <a:ext cx="35128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Z" sz="2100" b="1" dirty="0"/>
              <a:t>Dimensions </a:t>
            </a:r>
            <a:r>
              <a:rPr lang="en-AZ" sz="2100" dirty="0"/>
              <a:t>(Fredricks et al., 2004; Kahu, 2013)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8F8A83-B91F-D611-5B00-2F8B975AD8EF}"/>
              </a:ext>
            </a:extLst>
          </p:cNvPr>
          <p:cNvSpPr txBox="1"/>
          <p:nvPr/>
        </p:nvSpPr>
        <p:spPr>
          <a:xfrm>
            <a:off x="384175" y="4334830"/>
            <a:ext cx="837406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Z" sz="2100" dirty="0"/>
              <a:t>Student engagement – efforts, time and energy students and universities invest in achieving student and institutional outcomes (Trowler et al., 2022).  </a:t>
            </a:r>
          </a:p>
        </p:txBody>
      </p:sp>
    </p:spTree>
    <p:extLst>
      <p:ext uri="{BB962C8B-B14F-4D97-AF65-F5344CB8AC3E}">
        <p14:creationId xmlns:p14="http://schemas.microsoft.com/office/powerpoint/2010/main" val="1915697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DEC52-3EED-17C7-E7FD-A57B33683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92757"/>
            <a:ext cx="7886700" cy="994172"/>
          </a:xfrm>
        </p:spPr>
        <p:txBody>
          <a:bodyPr/>
          <a:lstStyle/>
          <a:p>
            <a:r>
              <a:rPr lang="en-AZ" dirty="0"/>
              <a:t>Context transformation in times of crisis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A9156-94C8-9013-B410-F33050034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796" y="1650779"/>
            <a:ext cx="4623707" cy="3263504"/>
          </a:xfrm>
        </p:spPr>
        <p:txBody>
          <a:bodyPr/>
          <a:lstStyle/>
          <a:p>
            <a:r>
              <a:rPr lang="en-US" dirty="0"/>
              <a:t>An involuntary</a:t>
            </a:r>
            <a:r>
              <a:rPr lang="en-AZ" dirty="0"/>
              <a:t> chaotic state makes people vulnerable and traumatized  </a:t>
            </a:r>
          </a:p>
          <a:p>
            <a:r>
              <a:rPr lang="en-AZ" dirty="0"/>
              <a:t>Each individual’s worldview is formulated based on upbringing, life experience, culture, and education (Mezirow, 2009; Christie et al., 2015)</a:t>
            </a:r>
          </a:p>
          <a:p>
            <a:r>
              <a:rPr lang="en-AZ" dirty="0"/>
              <a:t>Quick adaptation needs change in “habits of mind” (Juliane Code et al., 2022)</a:t>
            </a:r>
          </a:p>
          <a:p>
            <a:endParaRPr lang="en-A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138E92A-27FB-21B7-4AE3-9727A7B78F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0216933"/>
              </p:ext>
            </p:extLst>
          </p:nvPr>
        </p:nvGraphicFramePr>
        <p:xfrm>
          <a:off x="4761593" y="1978479"/>
          <a:ext cx="4623707" cy="313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D3CC723-B62F-D6AE-7655-3A42FABCCA5F}"/>
              </a:ext>
            </a:extLst>
          </p:cNvPr>
          <p:cNvSpPr txBox="1"/>
          <p:nvPr/>
        </p:nvSpPr>
        <p:spPr>
          <a:xfrm>
            <a:off x="0" y="5193513"/>
            <a:ext cx="92525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Z" sz="1400" dirty="0"/>
              <a:t>B</a:t>
            </a:r>
            <a:r>
              <a:rPr lang="en-US" sz="1400" dirty="0"/>
              <a:t>a</a:t>
            </a:r>
            <a:r>
              <a:rPr lang="en-AZ" sz="1400" dirty="0"/>
              <a:t>sed on Mezirow’s Revised Theory of Transformative Learning </a:t>
            </a:r>
          </a:p>
          <a:p>
            <a:r>
              <a:rPr lang="en-AZ" sz="1400" dirty="0"/>
              <a:t>Source: </a:t>
            </a:r>
            <a:r>
              <a:rPr lang="en-US" sz="1400" dirty="0" err="1">
                <a:solidFill>
                  <a:srgbClr val="222222"/>
                </a:solidFill>
                <a:latin typeface="Arial" panose="020B0604020202020204" pitchFamily="34" charset="0"/>
              </a:rPr>
              <a:t>Kitchenham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, A., 2008. The evolution of John Mezirow's transformative learning theory. </a:t>
            </a:r>
            <a:r>
              <a:rPr lang="en-US" sz="1400" i="1" dirty="0">
                <a:solidFill>
                  <a:srgbClr val="222222"/>
                </a:solidFill>
                <a:latin typeface="Arial" panose="020B0604020202020204" pitchFamily="34" charset="0"/>
              </a:rPr>
              <a:t>Journal of transformative education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, </a:t>
            </a:r>
            <a:r>
              <a:rPr lang="en-US" sz="1400" i="1" dirty="0">
                <a:solidFill>
                  <a:srgbClr val="222222"/>
                </a:solidFill>
                <a:latin typeface="Arial" panose="020B0604020202020204" pitchFamily="34" charset="0"/>
              </a:rPr>
              <a:t>6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(2), pp.104-123.</a:t>
            </a:r>
            <a:endParaRPr lang="en-AZ" sz="1400" dirty="0"/>
          </a:p>
        </p:txBody>
      </p:sp>
    </p:spTree>
    <p:extLst>
      <p:ext uri="{BB962C8B-B14F-4D97-AF65-F5344CB8AC3E}">
        <p14:creationId xmlns:p14="http://schemas.microsoft.com/office/powerpoint/2010/main" val="3419070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C260D9-8F70-2B1F-BF22-C735F9445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18" y="417387"/>
            <a:ext cx="7839364" cy="932128"/>
          </a:xfrm>
        </p:spPr>
        <p:txBody>
          <a:bodyPr/>
          <a:lstStyle/>
          <a:p>
            <a:r>
              <a:rPr lang="en-AZ" b="1" dirty="0"/>
              <a:t>Context of HE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4A3844-9585-1A3A-10F3-5399A6E72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98505" y="1484784"/>
            <a:ext cx="8840273" cy="3648434"/>
          </a:xfrm>
        </p:spPr>
        <p:txBody>
          <a:bodyPr anchor="t"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1400" dirty="0"/>
              <a:t>State Bureaucracy (</a:t>
            </a:r>
            <a:r>
              <a:rPr lang="en-US" sz="1400" dirty="0" err="1"/>
              <a:t>Pabian</a:t>
            </a:r>
            <a:r>
              <a:rPr lang="en-US" sz="1400" dirty="0"/>
              <a:t> and </a:t>
            </a:r>
            <a:r>
              <a:rPr lang="en-US" sz="1400" dirty="0" err="1"/>
              <a:t>Minskova</a:t>
            </a:r>
            <a:r>
              <a:rPr lang="en-US" sz="1400" dirty="0"/>
              <a:t>, 2011)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Centralized Decision Making 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Power distance 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Politicized </a:t>
            </a:r>
          </a:p>
          <a:p>
            <a:pPr>
              <a:buFont typeface="Arial" charset="0"/>
              <a:buChar char="•"/>
            </a:pPr>
            <a:r>
              <a:rPr lang="en-US" sz="1400" dirty="0"/>
              <a:t>Long-lasting reforms with not many real changes (</a:t>
            </a:r>
            <a:r>
              <a:rPr lang="en-GB" sz="1400" dirty="0" err="1"/>
              <a:t>Isakhanli</a:t>
            </a:r>
            <a:r>
              <a:rPr lang="en-GB" sz="1400" dirty="0"/>
              <a:t> &amp; </a:t>
            </a:r>
            <a:r>
              <a:rPr lang="en-GB" sz="1400" dirty="0" err="1"/>
              <a:t>Pashayeva</a:t>
            </a:r>
            <a:r>
              <a:rPr lang="en-GB" sz="1400" dirty="0"/>
              <a:t>, 2018</a:t>
            </a:r>
            <a:r>
              <a:rPr lang="en-AZ" sz="1400" dirty="0"/>
              <a:t>; </a:t>
            </a:r>
            <a:r>
              <a:rPr lang="en-GB" sz="1400" dirty="0" err="1"/>
              <a:t>Mammadova</a:t>
            </a:r>
            <a:r>
              <a:rPr lang="en-GB" sz="1400" dirty="0"/>
              <a:t> &amp; </a:t>
            </a:r>
            <a:r>
              <a:rPr lang="en-GB" sz="1400" dirty="0" err="1"/>
              <a:t>Valiyev</a:t>
            </a:r>
            <a:r>
              <a:rPr lang="en-GB" sz="1400" dirty="0"/>
              <a:t>, 2020</a:t>
            </a:r>
            <a:r>
              <a:rPr lang="en-AZ" sz="1400" dirty="0"/>
              <a:t> </a:t>
            </a:r>
            <a:r>
              <a:rPr lang="en-US" sz="1400" dirty="0"/>
              <a:t>)</a:t>
            </a:r>
          </a:p>
          <a:p>
            <a:pPr>
              <a:buFont typeface="Arial" charset="0"/>
              <a:buChar char="•"/>
            </a:pPr>
            <a:r>
              <a:rPr lang="en-US" sz="1400" dirty="0"/>
              <a:t>Academic (oligarchy) hegemony </a:t>
            </a:r>
          </a:p>
          <a:p>
            <a:pPr lvl="1">
              <a:buFont typeface="Arial" charset="0"/>
              <a:buChar char="•"/>
            </a:pPr>
            <a:r>
              <a:rPr lang="en-US" sz="1400" dirty="0"/>
              <a:t>Students are seen as ‘immature’ and ‘incompetent’, not able to make quality decisions </a:t>
            </a:r>
          </a:p>
          <a:p>
            <a:pPr>
              <a:buFont typeface="Arial" charset="0"/>
              <a:buChar char="•"/>
            </a:pPr>
            <a:r>
              <a:rPr lang="en-US" sz="1400" dirty="0"/>
              <a:t>Teaching and learning process is strongly associated with the Soviet system of teaching (</a:t>
            </a:r>
            <a:r>
              <a:rPr lang="en-US" sz="1400" dirty="0" err="1"/>
              <a:t>Isaeva</a:t>
            </a:r>
            <a:r>
              <a:rPr lang="en-US" sz="1400" dirty="0"/>
              <a:t> and Aliyev, 2023)</a:t>
            </a:r>
          </a:p>
          <a:p>
            <a:pPr>
              <a:buFont typeface="Arial" charset="0"/>
              <a:buChar char="•"/>
            </a:pPr>
            <a:r>
              <a:rPr lang="en-US" sz="1400" dirty="0"/>
              <a:t>Student Engagement has not been defined in any policy document (</a:t>
            </a:r>
            <a:r>
              <a:rPr lang="en-US" sz="1400" dirty="0" err="1"/>
              <a:t>Isaeva</a:t>
            </a:r>
            <a:r>
              <a:rPr lang="en-US" sz="1400" dirty="0"/>
              <a:t>, </a:t>
            </a:r>
            <a:r>
              <a:rPr lang="en-US" sz="1400" dirty="0" err="1"/>
              <a:t>Ratinen</a:t>
            </a:r>
            <a:r>
              <a:rPr lang="en-US" sz="1400" dirty="0"/>
              <a:t> and </a:t>
            </a:r>
            <a:r>
              <a:rPr lang="en-US" sz="1400" dirty="0" err="1"/>
              <a:t>Uusiautti</a:t>
            </a:r>
            <a:r>
              <a:rPr lang="en-US" sz="1400" dirty="0"/>
              <a:t>, 2023)</a:t>
            </a:r>
          </a:p>
          <a:p>
            <a:pPr>
              <a:buFont typeface="Arial" charset="0"/>
              <a:buChar char="•"/>
            </a:pPr>
            <a:r>
              <a:rPr lang="en-US" sz="1400" dirty="0"/>
              <a:t>National Standards for Quality Assurance are in the transition process </a:t>
            </a:r>
          </a:p>
          <a:p>
            <a:pPr>
              <a:buFont typeface="Arial" charset="0"/>
              <a:buChar char="•"/>
            </a:pPr>
            <a:r>
              <a:rPr lang="en-US" sz="1400" dirty="0"/>
              <a:t>No independent external body to measure student engagement as part of the QA process  </a:t>
            </a:r>
          </a:p>
        </p:txBody>
      </p:sp>
    </p:spTree>
    <p:extLst>
      <p:ext uri="{BB962C8B-B14F-4D97-AF65-F5344CB8AC3E}">
        <p14:creationId xmlns:p14="http://schemas.microsoft.com/office/powerpoint/2010/main" val="182988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094B47-303A-D0A2-F11F-E115DDE727D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AZ" dirty="0"/>
              <a:t>Complicated transformation from teacher-centeredness to student-centerdenes</a:t>
            </a:r>
          </a:p>
          <a:p>
            <a:r>
              <a:rPr lang="en-US" altLang="en-AZ" sz="2100" dirty="0"/>
              <a:t>Availability of a qualified teaching staff is intermittent</a:t>
            </a:r>
          </a:p>
          <a:p>
            <a:r>
              <a:rPr lang="en-US" altLang="en-AZ" sz="2100" dirty="0"/>
              <a:t>Availability of the contemporary teaching tools and technology is rare </a:t>
            </a:r>
            <a:r>
              <a:rPr lang="en-US" altLang="en-AZ" sz="1800" dirty="0"/>
              <a:t>(</a:t>
            </a:r>
            <a:r>
              <a:rPr lang="en-US" altLang="en-AZ" dirty="0"/>
              <a:t>Isaeva and Aliyev, 2023</a:t>
            </a:r>
            <a:r>
              <a:rPr lang="en-US" altLang="en-AZ" sz="1800" dirty="0"/>
              <a:t>) </a:t>
            </a:r>
          </a:p>
          <a:p>
            <a:r>
              <a:rPr lang="en-US" altLang="en-AZ" sz="2100" dirty="0"/>
              <a:t>Few opportunities to support teaching research and professional commitment</a:t>
            </a:r>
          </a:p>
          <a:p>
            <a:r>
              <a:rPr lang="en-US" altLang="en-AZ" sz="2100" dirty="0"/>
              <a:t>Opportunities to retrain faculty is rather sporadic  </a:t>
            </a:r>
          </a:p>
          <a:p>
            <a:r>
              <a:rPr lang="en-US" altLang="en-AZ" dirty="0"/>
              <a:t>Poor</a:t>
            </a:r>
            <a:r>
              <a:rPr lang="en-US" altLang="en-AZ" sz="2100" dirty="0"/>
              <a:t> information support of the faculty and students</a:t>
            </a:r>
          </a:p>
          <a:p>
            <a:r>
              <a:rPr lang="en-US" altLang="en-AZ" sz="2100" dirty="0"/>
              <a:t>Vision of the development of student learning skills is vague </a:t>
            </a:r>
          </a:p>
          <a:p>
            <a:r>
              <a:rPr lang="en-US" altLang="en-AZ" sz="2100" dirty="0"/>
              <a:t>Well-grounded assessment and evaluation system is rare </a:t>
            </a:r>
            <a:endParaRPr lang="en-AZ" dirty="0"/>
          </a:p>
          <a:p>
            <a:endParaRPr lang="en-A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CF20CD-49FC-28F0-F37D-3C574687F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18" y="404664"/>
            <a:ext cx="7839364" cy="932128"/>
          </a:xfrm>
        </p:spPr>
        <p:txBody>
          <a:bodyPr>
            <a:normAutofit/>
          </a:bodyPr>
          <a:lstStyle/>
          <a:p>
            <a:r>
              <a:rPr lang="en-AZ" b="1" dirty="0"/>
              <a:t>Problematic of Teaching and Leaning process in contextually different educational system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B6FC15-AF60-7269-B66D-AED7CFFC56CB}"/>
              </a:ext>
            </a:extLst>
          </p:cNvPr>
          <p:cNvSpPr txBox="1"/>
          <p:nvPr/>
        </p:nvSpPr>
        <p:spPr>
          <a:xfrm>
            <a:off x="8337077" y="5862250"/>
            <a:ext cx="4575411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altLang="en-AZ" sz="1350" dirty="0"/>
              <a:t> </a:t>
            </a:r>
            <a:endParaRPr lang="en-AZ" sz="1800" dirty="0"/>
          </a:p>
        </p:txBody>
      </p:sp>
    </p:spTree>
    <p:extLst>
      <p:ext uri="{BB962C8B-B14F-4D97-AF65-F5344CB8AC3E}">
        <p14:creationId xmlns:p14="http://schemas.microsoft.com/office/powerpoint/2010/main" val="340772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5835-5B2E-EE2A-0277-78BC161BC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Z" dirty="0"/>
              <a:t>Research Questions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02A55B0-3342-F7F8-D4FD-E24BA5E95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205152"/>
              </p:ext>
            </p:extLst>
          </p:nvPr>
        </p:nvGraphicFramePr>
        <p:xfrm>
          <a:off x="628650" y="1988840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61041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2A26F-4572-28FF-5303-77C10BD54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Z" dirty="0"/>
              <a:t>Research design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2F27019-7431-60E1-1277-336CEB5B905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8098151"/>
      </p:ext>
    </p:extLst>
  </p:cSld>
  <p:clrMapOvr>
    <a:masterClrMapping/>
  </p:clrMapOvr>
</p:sld>
</file>

<file path=ppt/theme/theme1.xml><?xml version="1.0" encoding="utf-8"?>
<a:theme xmlns:a="http://schemas.openxmlformats.org/drawingml/2006/main" name="department_template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department_template.potx</Template>
  <TotalTime>11803</TotalTime>
  <Words>1305</Words>
  <Application>Microsoft Office PowerPoint</Application>
  <PresentationFormat>On-screen Show (4:3)</PresentationFormat>
  <Paragraphs>149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department_template</vt:lpstr>
      <vt:lpstr>PowerPoint Presentation</vt:lpstr>
      <vt:lpstr>Content </vt:lpstr>
      <vt:lpstr>Theoretical framework  </vt:lpstr>
      <vt:lpstr>Student engagement </vt:lpstr>
      <vt:lpstr>Context transformation in times of crisis </vt:lpstr>
      <vt:lpstr>Context of HE</vt:lpstr>
      <vt:lpstr>Problematic of Teaching and Leaning process in contextually different educational system </vt:lpstr>
      <vt:lpstr>Research Questions </vt:lpstr>
      <vt:lpstr>Research design </vt:lpstr>
      <vt:lpstr>Results RQ 1 - How has the crisis time influenced student learning?   </vt:lpstr>
      <vt:lpstr>Results (continued) RQ 2 – What kept students and teachers motivated?  </vt:lpstr>
      <vt:lpstr>RQ 3 - What is the agreement between teachers and students on the way the crisis time influenced the pedagogy of teachers?   </vt:lpstr>
      <vt:lpstr>Implications </vt:lpstr>
      <vt:lpstr>References </vt:lpstr>
      <vt:lpstr>PowerPoint Presentation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..</dc:creator>
  <cp:lastModifiedBy>eLearning</cp:lastModifiedBy>
  <cp:revision>631</cp:revision>
  <cp:lastPrinted>2015-02-23T16:22:24Z</cp:lastPrinted>
  <dcterms:created xsi:type="dcterms:W3CDTF">2008-03-27T10:29:55Z</dcterms:created>
  <dcterms:modified xsi:type="dcterms:W3CDTF">2023-10-07T08:05:13Z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