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599" autoAdjust="0"/>
  </p:normalViewPr>
  <p:slideViewPr>
    <p:cSldViewPr snapToGrid="0">
      <p:cViewPr varScale="1">
        <p:scale>
          <a:sx n="109" d="100"/>
          <a:sy n="109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8D0B5B-E6DD-4511-A66B-AB4C0895CEA5}" type="doc">
      <dgm:prSet loTypeId="urn:microsoft.com/office/officeart/2005/8/layout/balance1" loCatId="relationship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393B370-9BDB-41F0-884B-02CAA28763DF}">
      <dgm:prSet phldrT="[Text]"/>
      <dgm:spPr/>
      <dgm:t>
        <a:bodyPr/>
        <a:lstStyle/>
        <a:p>
          <a:r>
            <a:rPr lang="en-US" b="1" dirty="0"/>
            <a:t>Disengaged </a:t>
          </a:r>
        </a:p>
      </dgm:t>
    </dgm:pt>
    <dgm:pt modelId="{7995FEA9-F67A-47DB-96B8-D72BAD80D26B}" type="parTrans" cxnId="{ACFB7689-FD62-456B-ABE0-E9179DA2CB9C}">
      <dgm:prSet/>
      <dgm:spPr/>
      <dgm:t>
        <a:bodyPr/>
        <a:lstStyle/>
        <a:p>
          <a:endParaRPr lang="en-US"/>
        </a:p>
      </dgm:t>
    </dgm:pt>
    <dgm:pt modelId="{F2965B9F-AF2E-4CDE-A883-65EBD09A29D7}" type="sibTrans" cxnId="{ACFB7689-FD62-456B-ABE0-E9179DA2CB9C}">
      <dgm:prSet/>
      <dgm:spPr/>
      <dgm:t>
        <a:bodyPr/>
        <a:lstStyle/>
        <a:p>
          <a:endParaRPr lang="en-US"/>
        </a:p>
      </dgm:t>
    </dgm:pt>
    <dgm:pt modelId="{C7514059-4523-4ECF-8D19-3574E538C184}">
      <dgm:prSet phldrT="[Text]"/>
      <dgm:spPr/>
      <dgm:t>
        <a:bodyPr/>
        <a:lstStyle/>
        <a:p>
          <a:r>
            <a:rPr lang="en-US" dirty="0"/>
            <a:t>Alienation</a:t>
          </a:r>
        </a:p>
      </dgm:t>
    </dgm:pt>
    <dgm:pt modelId="{FA8E3486-894D-4DF4-8671-5F2823E2B52D}" type="parTrans" cxnId="{E5AD0391-0446-4B07-8D26-5179A2D14593}">
      <dgm:prSet/>
      <dgm:spPr/>
      <dgm:t>
        <a:bodyPr/>
        <a:lstStyle/>
        <a:p>
          <a:endParaRPr lang="en-US"/>
        </a:p>
      </dgm:t>
    </dgm:pt>
    <dgm:pt modelId="{135C47D0-7668-470A-B15E-1F2286F69F75}" type="sibTrans" cxnId="{E5AD0391-0446-4B07-8D26-5179A2D14593}">
      <dgm:prSet/>
      <dgm:spPr/>
      <dgm:t>
        <a:bodyPr/>
        <a:lstStyle/>
        <a:p>
          <a:endParaRPr lang="en-US"/>
        </a:p>
      </dgm:t>
    </dgm:pt>
    <dgm:pt modelId="{19C295FB-6E76-486A-9C1B-411334159215}">
      <dgm:prSet phldrT="[Text]"/>
      <dgm:spPr/>
      <dgm:t>
        <a:bodyPr/>
        <a:lstStyle/>
        <a:p>
          <a:r>
            <a:rPr lang="en-US" dirty="0"/>
            <a:t>Social-loafing</a:t>
          </a:r>
        </a:p>
      </dgm:t>
    </dgm:pt>
    <dgm:pt modelId="{3B5809B6-C4B2-47A7-8859-64ADD4704FE4}" type="parTrans" cxnId="{2E16E85A-D22C-48AA-A780-85E6BCED3738}">
      <dgm:prSet/>
      <dgm:spPr/>
      <dgm:t>
        <a:bodyPr/>
        <a:lstStyle/>
        <a:p>
          <a:endParaRPr lang="en-US"/>
        </a:p>
      </dgm:t>
    </dgm:pt>
    <dgm:pt modelId="{6EAE0550-76EF-47AD-820C-388A2E03B52B}" type="sibTrans" cxnId="{2E16E85A-D22C-48AA-A780-85E6BCED3738}">
      <dgm:prSet/>
      <dgm:spPr/>
      <dgm:t>
        <a:bodyPr/>
        <a:lstStyle/>
        <a:p>
          <a:endParaRPr lang="en-US"/>
        </a:p>
      </dgm:t>
    </dgm:pt>
    <dgm:pt modelId="{11DB6650-924A-4E04-B823-1AB21F1C36EB}">
      <dgm:prSet phldrT="[Text]"/>
      <dgm:spPr/>
      <dgm:t>
        <a:bodyPr/>
        <a:lstStyle/>
        <a:p>
          <a:r>
            <a:rPr lang="en-US" b="1" dirty="0"/>
            <a:t>Engaged</a:t>
          </a:r>
        </a:p>
      </dgm:t>
    </dgm:pt>
    <dgm:pt modelId="{E1F5019D-3519-4C95-9CBD-E5FABC24966C}" type="parTrans" cxnId="{74A698B1-19AB-4B1B-8F78-5B411E0B0729}">
      <dgm:prSet/>
      <dgm:spPr/>
      <dgm:t>
        <a:bodyPr/>
        <a:lstStyle/>
        <a:p>
          <a:endParaRPr lang="en-US"/>
        </a:p>
      </dgm:t>
    </dgm:pt>
    <dgm:pt modelId="{EBBD884C-A96B-4E73-A7DB-2EB501EF0ED0}" type="sibTrans" cxnId="{74A698B1-19AB-4B1B-8F78-5B411E0B0729}">
      <dgm:prSet/>
      <dgm:spPr/>
      <dgm:t>
        <a:bodyPr/>
        <a:lstStyle/>
        <a:p>
          <a:endParaRPr lang="en-US"/>
        </a:p>
      </dgm:t>
    </dgm:pt>
    <dgm:pt modelId="{83AD34C0-BC06-453B-8FD3-AB88D1CF0640}">
      <dgm:prSet phldrT="[Text]"/>
      <dgm:spPr/>
      <dgm:t>
        <a:bodyPr/>
        <a:lstStyle/>
        <a:p>
          <a:r>
            <a:rPr lang="en-US" dirty="0"/>
            <a:t>Self-determined learners</a:t>
          </a:r>
        </a:p>
      </dgm:t>
    </dgm:pt>
    <dgm:pt modelId="{3E23AC39-16AE-4734-B2FA-B62FB0352FA4}" type="parTrans" cxnId="{06BF8629-9D28-4CE6-BFE7-33E55A727BAD}">
      <dgm:prSet/>
      <dgm:spPr/>
      <dgm:t>
        <a:bodyPr/>
        <a:lstStyle/>
        <a:p>
          <a:endParaRPr lang="en-US"/>
        </a:p>
      </dgm:t>
    </dgm:pt>
    <dgm:pt modelId="{D2E81A44-D898-4FBC-A64E-2ACC2BC0B573}" type="sibTrans" cxnId="{06BF8629-9D28-4CE6-BFE7-33E55A727BAD}">
      <dgm:prSet/>
      <dgm:spPr/>
      <dgm:t>
        <a:bodyPr/>
        <a:lstStyle/>
        <a:p>
          <a:endParaRPr lang="en-US"/>
        </a:p>
      </dgm:t>
    </dgm:pt>
    <dgm:pt modelId="{AFE8163A-7474-4637-8B25-8E641DB28126}">
      <dgm:prSet/>
      <dgm:spPr/>
      <dgm:t>
        <a:bodyPr/>
        <a:lstStyle/>
        <a:p>
          <a:r>
            <a:rPr lang="en-US" dirty="0"/>
            <a:t>Bored</a:t>
          </a:r>
        </a:p>
      </dgm:t>
    </dgm:pt>
    <dgm:pt modelId="{F7A43446-4677-415A-A014-39EA9D89FC78}" type="parTrans" cxnId="{DF91248B-F7DD-4711-B5BC-4AC8F492D6FB}">
      <dgm:prSet/>
      <dgm:spPr/>
      <dgm:t>
        <a:bodyPr/>
        <a:lstStyle/>
        <a:p>
          <a:endParaRPr lang="en-US"/>
        </a:p>
      </dgm:t>
    </dgm:pt>
    <dgm:pt modelId="{E0B885CF-A97F-4209-913C-037C578F86C6}" type="sibTrans" cxnId="{DF91248B-F7DD-4711-B5BC-4AC8F492D6FB}">
      <dgm:prSet/>
      <dgm:spPr/>
      <dgm:t>
        <a:bodyPr/>
        <a:lstStyle/>
        <a:p>
          <a:endParaRPr lang="en-US"/>
        </a:p>
      </dgm:t>
    </dgm:pt>
    <dgm:pt modelId="{A86B53E7-41E6-4FF1-981C-731DFC038CBE}">
      <dgm:prSet/>
      <dgm:spPr/>
      <dgm:t>
        <a:bodyPr/>
        <a:lstStyle/>
        <a:p>
          <a:r>
            <a:rPr lang="en-US" dirty="0"/>
            <a:t>Informal learners</a:t>
          </a:r>
        </a:p>
      </dgm:t>
    </dgm:pt>
    <dgm:pt modelId="{F4854A9E-D960-448A-888B-90BD61F6B153}" type="parTrans" cxnId="{202D51B7-2701-4B79-8BD8-7EE284E4C26B}">
      <dgm:prSet/>
      <dgm:spPr/>
      <dgm:t>
        <a:bodyPr/>
        <a:lstStyle/>
        <a:p>
          <a:endParaRPr lang="en-US"/>
        </a:p>
      </dgm:t>
    </dgm:pt>
    <dgm:pt modelId="{22C6222E-FD86-4163-AA9C-62C090C12A4D}" type="sibTrans" cxnId="{202D51B7-2701-4B79-8BD8-7EE284E4C26B}">
      <dgm:prSet/>
      <dgm:spPr/>
      <dgm:t>
        <a:bodyPr/>
        <a:lstStyle/>
        <a:p>
          <a:endParaRPr lang="en-US"/>
        </a:p>
      </dgm:t>
    </dgm:pt>
    <dgm:pt modelId="{A5000077-D6E8-4FC4-B9D0-F694543FDDE9}">
      <dgm:prSet phldrT="[Text]"/>
      <dgm:spPr/>
      <dgm:t>
        <a:bodyPr/>
        <a:lstStyle/>
        <a:p>
          <a:r>
            <a:rPr lang="en-US" dirty="0"/>
            <a:t>Digitally competent  </a:t>
          </a:r>
        </a:p>
      </dgm:t>
    </dgm:pt>
    <dgm:pt modelId="{586833CC-7AD5-4CFB-9559-939F27F62240}" type="sibTrans" cxnId="{56B865A8-D805-43B5-8B48-F89B16049A65}">
      <dgm:prSet/>
      <dgm:spPr/>
      <dgm:t>
        <a:bodyPr/>
        <a:lstStyle/>
        <a:p>
          <a:endParaRPr lang="en-US"/>
        </a:p>
      </dgm:t>
    </dgm:pt>
    <dgm:pt modelId="{840EB536-9370-40F4-8781-F62C0FA3B342}" type="parTrans" cxnId="{56B865A8-D805-43B5-8B48-F89B16049A65}">
      <dgm:prSet/>
      <dgm:spPr/>
      <dgm:t>
        <a:bodyPr/>
        <a:lstStyle/>
        <a:p>
          <a:endParaRPr lang="en-US"/>
        </a:p>
      </dgm:t>
    </dgm:pt>
    <dgm:pt modelId="{A688D7FD-2AC8-4F50-A771-E78E100C02E1}" type="pres">
      <dgm:prSet presAssocID="{458D0B5B-E6DD-4511-A66B-AB4C0895CEA5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3C2F14CB-662D-4195-B48E-86553F22F7F5}" type="pres">
      <dgm:prSet presAssocID="{458D0B5B-E6DD-4511-A66B-AB4C0895CEA5}" presName="dummyMaxCanvas" presStyleCnt="0"/>
      <dgm:spPr/>
    </dgm:pt>
    <dgm:pt modelId="{93D5C347-CD4A-4DC6-85EA-5B459F266D97}" type="pres">
      <dgm:prSet presAssocID="{458D0B5B-E6DD-4511-A66B-AB4C0895CEA5}" presName="parentComposite" presStyleCnt="0"/>
      <dgm:spPr/>
    </dgm:pt>
    <dgm:pt modelId="{E15103C1-0556-4065-BA3D-51670BC58F50}" type="pres">
      <dgm:prSet presAssocID="{458D0B5B-E6DD-4511-A66B-AB4C0895CEA5}" presName="parent1" presStyleLbl="alignAccFollowNode1" presStyleIdx="0" presStyleCnt="4">
        <dgm:presLayoutVars>
          <dgm:chMax val="4"/>
        </dgm:presLayoutVars>
      </dgm:prSet>
      <dgm:spPr/>
    </dgm:pt>
    <dgm:pt modelId="{CBF1BE64-EF58-49EA-A8B0-7F4DA2C21967}" type="pres">
      <dgm:prSet presAssocID="{458D0B5B-E6DD-4511-A66B-AB4C0895CEA5}" presName="parent2" presStyleLbl="alignAccFollowNode1" presStyleIdx="1" presStyleCnt="4">
        <dgm:presLayoutVars>
          <dgm:chMax val="4"/>
        </dgm:presLayoutVars>
      </dgm:prSet>
      <dgm:spPr/>
    </dgm:pt>
    <dgm:pt modelId="{CC746167-C9E9-4C5C-84FF-2072DD8908BE}" type="pres">
      <dgm:prSet presAssocID="{458D0B5B-E6DD-4511-A66B-AB4C0895CEA5}" presName="childrenComposite" presStyleCnt="0"/>
      <dgm:spPr/>
    </dgm:pt>
    <dgm:pt modelId="{4348683A-09ED-446E-8E34-103DA82FBE0A}" type="pres">
      <dgm:prSet presAssocID="{458D0B5B-E6DD-4511-A66B-AB4C0895CEA5}" presName="dummyMaxCanvas_ChildArea" presStyleCnt="0"/>
      <dgm:spPr/>
    </dgm:pt>
    <dgm:pt modelId="{30A0E994-4F36-453F-910F-12B8F0D453EF}" type="pres">
      <dgm:prSet presAssocID="{458D0B5B-E6DD-4511-A66B-AB4C0895CEA5}" presName="fulcrum" presStyleLbl="alignAccFollowNode1" presStyleIdx="2" presStyleCnt="4"/>
      <dgm:spPr/>
    </dgm:pt>
    <dgm:pt modelId="{7D5C8975-9D03-4E0A-9010-867152C77606}" type="pres">
      <dgm:prSet presAssocID="{458D0B5B-E6DD-4511-A66B-AB4C0895CEA5}" presName="balance_33" presStyleLbl="alignAccFollowNode1" presStyleIdx="3" presStyleCnt="4">
        <dgm:presLayoutVars>
          <dgm:bulletEnabled val="1"/>
        </dgm:presLayoutVars>
      </dgm:prSet>
      <dgm:spPr/>
    </dgm:pt>
    <dgm:pt modelId="{AE215866-E0B7-4E19-9CBE-E2DA5E6C7F55}" type="pres">
      <dgm:prSet presAssocID="{458D0B5B-E6DD-4511-A66B-AB4C0895CEA5}" presName="right_33_1" presStyleLbl="node1" presStyleIdx="0" presStyleCnt="6">
        <dgm:presLayoutVars>
          <dgm:bulletEnabled val="1"/>
        </dgm:presLayoutVars>
      </dgm:prSet>
      <dgm:spPr/>
    </dgm:pt>
    <dgm:pt modelId="{B825972A-2203-4E19-9A3A-D40E14874E5F}" type="pres">
      <dgm:prSet presAssocID="{458D0B5B-E6DD-4511-A66B-AB4C0895CEA5}" presName="right_33_2" presStyleLbl="node1" presStyleIdx="1" presStyleCnt="6">
        <dgm:presLayoutVars>
          <dgm:bulletEnabled val="1"/>
        </dgm:presLayoutVars>
      </dgm:prSet>
      <dgm:spPr/>
    </dgm:pt>
    <dgm:pt modelId="{12B776FE-EFB0-4923-8471-2ED5399A716B}" type="pres">
      <dgm:prSet presAssocID="{458D0B5B-E6DD-4511-A66B-AB4C0895CEA5}" presName="right_33_3" presStyleLbl="node1" presStyleIdx="2" presStyleCnt="6">
        <dgm:presLayoutVars>
          <dgm:bulletEnabled val="1"/>
        </dgm:presLayoutVars>
      </dgm:prSet>
      <dgm:spPr/>
    </dgm:pt>
    <dgm:pt modelId="{823257A0-DC9A-4543-B5F5-F78E4E237E8E}" type="pres">
      <dgm:prSet presAssocID="{458D0B5B-E6DD-4511-A66B-AB4C0895CEA5}" presName="left_33_1" presStyleLbl="node1" presStyleIdx="3" presStyleCnt="6">
        <dgm:presLayoutVars>
          <dgm:bulletEnabled val="1"/>
        </dgm:presLayoutVars>
      </dgm:prSet>
      <dgm:spPr/>
    </dgm:pt>
    <dgm:pt modelId="{83D74227-BF93-47BA-AC04-BB9C9D70F691}" type="pres">
      <dgm:prSet presAssocID="{458D0B5B-E6DD-4511-A66B-AB4C0895CEA5}" presName="left_33_2" presStyleLbl="node1" presStyleIdx="4" presStyleCnt="6">
        <dgm:presLayoutVars>
          <dgm:bulletEnabled val="1"/>
        </dgm:presLayoutVars>
      </dgm:prSet>
      <dgm:spPr/>
    </dgm:pt>
    <dgm:pt modelId="{9EAF6F7E-0C3C-4485-97A3-85DAD2BD54FE}" type="pres">
      <dgm:prSet presAssocID="{458D0B5B-E6DD-4511-A66B-AB4C0895CEA5}" presName="left_33_3" presStyleLbl="node1" presStyleIdx="5" presStyleCnt="6">
        <dgm:presLayoutVars>
          <dgm:bulletEnabled val="1"/>
        </dgm:presLayoutVars>
      </dgm:prSet>
      <dgm:spPr/>
    </dgm:pt>
  </dgm:ptLst>
  <dgm:cxnLst>
    <dgm:cxn modelId="{F4790600-6DF5-47E1-A0C4-F8774EDF8036}" type="presOf" srcId="{A5000077-D6E8-4FC4-B9D0-F694543FDDE9}" destId="{B825972A-2203-4E19-9A3A-D40E14874E5F}" srcOrd="0" destOrd="0" presId="urn:microsoft.com/office/officeart/2005/8/layout/balance1"/>
    <dgm:cxn modelId="{06BF8629-9D28-4CE6-BFE7-33E55A727BAD}" srcId="{11DB6650-924A-4E04-B823-1AB21F1C36EB}" destId="{83AD34C0-BC06-453B-8FD3-AB88D1CF0640}" srcOrd="2" destOrd="0" parTransId="{3E23AC39-16AE-4734-B2FA-B62FB0352FA4}" sibTransId="{D2E81A44-D898-4FBC-A64E-2ACC2BC0B573}"/>
    <dgm:cxn modelId="{693D8242-7EA3-4EA2-A90C-552AAC4A1AC4}" type="presOf" srcId="{3393B370-9BDB-41F0-884B-02CAA28763DF}" destId="{E15103C1-0556-4065-BA3D-51670BC58F50}" srcOrd="0" destOrd="0" presId="urn:microsoft.com/office/officeart/2005/8/layout/balance1"/>
    <dgm:cxn modelId="{F9A6F648-3978-4D3C-8175-AF7F3B2E0633}" type="presOf" srcId="{C7514059-4523-4ECF-8D19-3574E538C184}" destId="{823257A0-DC9A-4543-B5F5-F78E4E237E8E}" srcOrd="0" destOrd="0" presId="urn:microsoft.com/office/officeart/2005/8/layout/balance1"/>
    <dgm:cxn modelId="{4B230555-4EB1-4CAE-9A64-EDBE8ED79895}" type="presOf" srcId="{A86B53E7-41E6-4FF1-981C-731DFC038CBE}" destId="{AE215866-E0B7-4E19-9CBE-E2DA5E6C7F55}" srcOrd="0" destOrd="0" presId="urn:microsoft.com/office/officeart/2005/8/layout/balance1"/>
    <dgm:cxn modelId="{9AAF9F55-60B5-4DAF-8D61-3BF30291C837}" type="presOf" srcId="{11DB6650-924A-4E04-B823-1AB21F1C36EB}" destId="{CBF1BE64-EF58-49EA-A8B0-7F4DA2C21967}" srcOrd="0" destOrd="0" presId="urn:microsoft.com/office/officeart/2005/8/layout/balance1"/>
    <dgm:cxn modelId="{2E16E85A-D22C-48AA-A780-85E6BCED3738}" srcId="{3393B370-9BDB-41F0-884B-02CAA28763DF}" destId="{19C295FB-6E76-486A-9C1B-411334159215}" srcOrd="2" destOrd="0" parTransId="{3B5809B6-C4B2-47A7-8859-64ADD4704FE4}" sibTransId="{6EAE0550-76EF-47AD-820C-388A2E03B52B}"/>
    <dgm:cxn modelId="{ACFB7689-FD62-456B-ABE0-E9179DA2CB9C}" srcId="{458D0B5B-E6DD-4511-A66B-AB4C0895CEA5}" destId="{3393B370-9BDB-41F0-884B-02CAA28763DF}" srcOrd="0" destOrd="0" parTransId="{7995FEA9-F67A-47DB-96B8-D72BAD80D26B}" sibTransId="{F2965B9F-AF2E-4CDE-A883-65EBD09A29D7}"/>
    <dgm:cxn modelId="{DF91248B-F7DD-4711-B5BC-4AC8F492D6FB}" srcId="{3393B370-9BDB-41F0-884B-02CAA28763DF}" destId="{AFE8163A-7474-4637-8B25-8E641DB28126}" srcOrd="1" destOrd="0" parTransId="{F7A43446-4677-415A-A014-39EA9D89FC78}" sibTransId="{E0B885CF-A97F-4209-913C-037C578F86C6}"/>
    <dgm:cxn modelId="{0E83088C-F347-4CBA-A591-6DA6B306E799}" type="presOf" srcId="{19C295FB-6E76-486A-9C1B-411334159215}" destId="{9EAF6F7E-0C3C-4485-97A3-85DAD2BD54FE}" srcOrd="0" destOrd="0" presId="urn:microsoft.com/office/officeart/2005/8/layout/balance1"/>
    <dgm:cxn modelId="{E5AD0391-0446-4B07-8D26-5179A2D14593}" srcId="{3393B370-9BDB-41F0-884B-02CAA28763DF}" destId="{C7514059-4523-4ECF-8D19-3574E538C184}" srcOrd="0" destOrd="0" parTransId="{FA8E3486-894D-4DF4-8671-5F2823E2B52D}" sibTransId="{135C47D0-7668-470A-B15E-1F2286F69F75}"/>
    <dgm:cxn modelId="{05C0AC93-B034-4B7C-8AAD-B05B12964825}" type="presOf" srcId="{83AD34C0-BC06-453B-8FD3-AB88D1CF0640}" destId="{12B776FE-EFB0-4923-8471-2ED5399A716B}" srcOrd="0" destOrd="0" presId="urn:microsoft.com/office/officeart/2005/8/layout/balance1"/>
    <dgm:cxn modelId="{B5C15AA1-59C7-4752-A60A-1EF0A0152E20}" type="presOf" srcId="{AFE8163A-7474-4637-8B25-8E641DB28126}" destId="{83D74227-BF93-47BA-AC04-BB9C9D70F691}" srcOrd="0" destOrd="0" presId="urn:microsoft.com/office/officeart/2005/8/layout/balance1"/>
    <dgm:cxn modelId="{56B865A8-D805-43B5-8B48-F89B16049A65}" srcId="{11DB6650-924A-4E04-B823-1AB21F1C36EB}" destId="{A5000077-D6E8-4FC4-B9D0-F694543FDDE9}" srcOrd="1" destOrd="0" parTransId="{840EB536-9370-40F4-8781-F62C0FA3B342}" sibTransId="{586833CC-7AD5-4CFB-9559-939F27F62240}"/>
    <dgm:cxn modelId="{74A698B1-19AB-4B1B-8F78-5B411E0B0729}" srcId="{458D0B5B-E6DD-4511-A66B-AB4C0895CEA5}" destId="{11DB6650-924A-4E04-B823-1AB21F1C36EB}" srcOrd="1" destOrd="0" parTransId="{E1F5019D-3519-4C95-9CBD-E5FABC24966C}" sibTransId="{EBBD884C-A96B-4E73-A7DB-2EB501EF0ED0}"/>
    <dgm:cxn modelId="{202D51B7-2701-4B79-8BD8-7EE284E4C26B}" srcId="{11DB6650-924A-4E04-B823-1AB21F1C36EB}" destId="{A86B53E7-41E6-4FF1-981C-731DFC038CBE}" srcOrd="0" destOrd="0" parTransId="{F4854A9E-D960-448A-888B-90BD61F6B153}" sibTransId="{22C6222E-FD86-4163-AA9C-62C090C12A4D}"/>
    <dgm:cxn modelId="{C05B1FDB-2BCC-4A67-82A6-B5C716435A2F}" type="presOf" srcId="{458D0B5B-E6DD-4511-A66B-AB4C0895CEA5}" destId="{A688D7FD-2AC8-4F50-A771-E78E100C02E1}" srcOrd="0" destOrd="0" presId="urn:microsoft.com/office/officeart/2005/8/layout/balance1"/>
    <dgm:cxn modelId="{5D5FEE3A-2E14-4B7A-AFFE-61AE13D6B130}" type="presParOf" srcId="{A688D7FD-2AC8-4F50-A771-E78E100C02E1}" destId="{3C2F14CB-662D-4195-B48E-86553F22F7F5}" srcOrd="0" destOrd="0" presId="urn:microsoft.com/office/officeart/2005/8/layout/balance1"/>
    <dgm:cxn modelId="{92767695-2E40-4F81-B447-51C08DEC442A}" type="presParOf" srcId="{A688D7FD-2AC8-4F50-A771-E78E100C02E1}" destId="{93D5C347-CD4A-4DC6-85EA-5B459F266D97}" srcOrd="1" destOrd="0" presId="urn:microsoft.com/office/officeart/2005/8/layout/balance1"/>
    <dgm:cxn modelId="{BAD7984C-AA4F-4B34-8BC6-3E5386C13AD0}" type="presParOf" srcId="{93D5C347-CD4A-4DC6-85EA-5B459F266D97}" destId="{E15103C1-0556-4065-BA3D-51670BC58F50}" srcOrd="0" destOrd="0" presId="urn:microsoft.com/office/officeart/2005/8/layout/balance1"/>
    <dgm:cxn modelId="{04E0A808-0335-416A-8435-7E98D10B743B}" type="presParOf" srcId="{93D5C347-CD4A-4DC6-85EA-5B459F266D97}" destId="{CBF1BE64-EF58-49EA-A8B0-7F4DA2C21967}" srcOrd="1" destOrd="0" presId="urn:microsoft.com/office/officeart/2005/8/layout/balance1"/>
    <dgm:cxn modelId="{A3297FC8-9F1A-43A2-ADE1-99A34F47C62E}" type="presParOf" srcId="{A688D7FD-2AC8-4F50-A771-E78E100C02E1}" destId="{CC746167-C9E9-4C5C-84FF-2072DD8908BE}" srcOrd="2" destOrd="0" presId="urn:microsoft.com/office/officeart/2005/8/layout/balance1"/>
    <dgm:cxn modelId="{FB6ADC0C-4C04-4EC7-BC95-FD0131539B62}" type="presParOf" srcId="{CC746167-C9E9-4C5C-84FF-2072DD8908BE}" destId="{4348683A-09ED-446E-8E34-103DA82FBE0A}" srcOrd="0" destOrd="0" presId="urn:microsoft.com/office/officeart/2005/8/layout/balance1"/>
    <dgm:cxn modelId="{B4E5C5C6-7548-4DE0-A501-EFCFEF73A621}" type="presParOf" srcId="{CC746167-C9E9-4C5C-84FF-2072DD8908BE}" destId="{30A0E994-4F36-453F-910F-12B8F0D453EF}" srcOrd="1" destOrd="0" presId="urn:microsoft.com/office/officeart/2005/8/layout/balance1"/>
    <dgm:cxn modelId="{3F5D1B94-808F-41EF-AA65-83CFE5A522AE}" type="presParOf" srcId="{CC746167-C9E9-4C5C-84FF-2072DD8908BE}" destId="{7D5C8975-9D03-4E0A-9010-867152C77606}" srcOrd="2" destOrd="0" presId="urn:microsoft.com/office/officeart/2005/8/layout/balance1"/>
    <dgm:cxn modelId="{52C816D2-3C45-4734-8778-D2555335EB7F}" type="presParOf" srcId="{CC746167-C9E9-4C5C-84FF-2072DD8908BE}" destId="{AE215866-E0B7-4E19-9CBE-E2DA5E6C7F55}" srcOrd="3" destOrd="0" presId="urn:microsoft.com/office/officeart/2005/8/layout/balance1"/>
    <dgm:cxn modelId="{C956F21B-0D09-4D76-9A9E-309756F915CC}" type="presParOf" srcId="{CC746167-C9E9-4C5C-84FF-2072DD8908BE}" destId="{B825972A-2203-4E19-9A3A-D40E14874E5F}" srcOrd="4" destOrd="0" presId="urn:microsoft.com/office/officeart/2005/8/layout/balance1"/>
    <dgm:cxn modelId="{F6FA074D-0DDD-42A3-95FB-E0AD7519A14F}" type="presParOf" srcId="{CC746167-C9E9-4C5C-84FF-2072DD8908BE}" destId="{12B776FE-EFB0-4923-8471-2ED5399A716B}" srcOrd="5" destOrd="0" presId="urn:microsoft.com/office/officeart/2005/8/layout/balance1"/>
    <dgm:cxn modelId="{330FFB88-7D27-4A5B-9296-473487649535}" type="presParOf" srcId="{CC746167-C9E9-4C5C-84FF-2072DD8908BE}" destId="{823257A0-DC9A-4543-B5F5-F78E4E237E8E}" srcOrd="6" destOrd="0" presId="urn:microsoft.com/office/officeart/2005/8/layout/balance1"/>
    <dgm:cxn modelId="{AA9DA4B4-2F6D-4A7E-99EE-B40C43C93D9F}" type="presParOf" srcId="{CC746167-C9E9-4C5C-84FF-2072DD8908BE}" destId="{83D74227-BF93-47BA-AC04-BB9C9D70F691}" srcOrd="7" destOrd="0" presId="urn:microsoft.com/office/officeart/2005/8/layout/balance1"/>
    <dgm:cxn modelId="{197FEF85-D11A-4AEA-A906-15595BEF290F}" type="presParOf" srcId="{CC746167-C9E9-4C5C-84FF-2072DD8908BE}" destId="{9EAF6F7E-0C3C-4485-97A3-85DAD2BD54FE}" srcOrd="8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D8C410-6818-45C8-B838-6BA2C2AE866A}" type="doc">
      <dgm:prSet loTypeId="urn:microsoft.com/office/officeart/2005/8/layout/hierarchy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515A95B-13AF-442C-8373-5644FE32D934}">
      <dgm:prSet phldrT="[Text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800" dirty="0">
            <a:effectLst/>
          </a:endParaRP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dirty="0">
              <a:effectLst/>
            </a:rPr>
            <a:t>Synchronous </a:t>
          </a:r>
          <a:endParaRPr lang="en-US" sz="20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  <a:p>
          <a:pPr lvl="0" defTabSz="2889250">
            <a:buNone/>
          </a:pPr>
          <a:endParaRPr lang="en-US" dirty="0"/>
        </a:p>
      </dgm:t>
    </dgm:pt>
    <dgm:pt modelId="{771FDB92-4CBE-4376-B8D7-9CDAC5AD281C}" type="parTrans" cxnId="{A92FC35F-1C1E-40A0-980B-13277F2E2DAF}">
      <dgm:prSet/>
      <dgm:spPr/>
      <dgm:t>
        <a:bodyPr/>
        <a:lstStyle/>
        <a:p>
          <a:endParaRPr lang="en-US"/>
        </a:p>
      </dgm:t>
    </dgm:pt>
    <dgm:pt modelId="{BCDEBBAA-D7B8-44BB-9571-CFB555D53BC7}" type="sibTrans" cxnId="{A92FC35F-1C1E-40A0-980B-13277F2E2DAF}">
      <dgm:prSet/>
      <dgm:spPr/>
      <dgm:t>
        <a:bodyPr/>
        <a:lstStyle/>
        <a:p>
          <a:endParaRPr lang="en-US"/>
        </a:p>
      </dgm:t>
    </dgm:pt>
    <dgm:pt modelId="{A621B5A7-4CA6-47AF-AD29-B4F80EE0DCFB}">
      <dgm:prSet phldrT="[Text]"/>
      <dgm:spPr/>
      <dgm:t>
        <a:bodyPr/>
        <a:lstStyle/>
        <a:p>
          <a:r>
            <a:rPr lang="en-US" b="1" dirty="0">
              <a:effectLst/>
            </a:rPr>
            <a:t>Communication happens in real time</a:t>
          </a:r>
          <a:endParaRPr lang="en-US" b="1" dirty="0"/>
        </a:p>
      </dgm:t>
    </dgm:pt>
    <dgm:pt modelId="{AC561B6B-C458-43F1-AC1D-0D4A3145EFA7}" type="parTrans" cxnId="{4644CDDE-142F-448D-A9FD-2BA01C634D0D}">
      <dgm:prSet/>
      <dgm:spPr/>
      <dgm:t>
        <a:bodyPr/>
        <a:lstStyle/>
        <a:p>
          <a:endParaRPr lang="en-US"/>
        </a:p>
      </dgm:t>
    </dgm:pt>
    <dgm:pt modelId="{A0856550-9B04-46E7-8387-BE5B3BC1E0BE}" type="sibTrans" cxnId="{4644CDDE-142F-448D-A9FD-2BA01C634D0D}">
      <dgm:prSet/>
      <dgm:spPr/>
      <dgm:t>
        <a:bodyPr/>
        <a:lstStyle/>
        <a:p>
          <a:endParaRPr lang="en-US"/>
        </a:p>
      </dgm:t>
    </dgm:pt>
    <dgm:pt modelId="{3B38EECF-0001-400D-BEB9-7049F18F25BC}">
      <dgm:prSet phldrT="[Text]"/>
      <dgm:spPr/>
      <dgm:t>
        <a:bodyPr/>
        <a:lstStyle/>
        <a:p>
          <a:r>
            <a:rPr lang="en-US" b="1" dirty="0">
              <a:effectLst/>
            </a:rPr>
            <a:t>Engaging and effective</a:t>
          </a:r>
          <a:endParaRPr lang="en-US" b="1" dirty="0"/>
        </a:p>
      </dgm:t>
    </dgm:pt>
    <dgm:pt modelId="{FE7102C8-2CA9-4C62-A2AC-C12AEEC066F5}" type="parTrans" cxnId="{E5F78475-377E-44F2-97F0-8AD2169266F9}">
      <dgm:prSet/>
      <dgm:spPr/>
      <dgm:t>
        <a:bodyPr/>
        <a:lstStyle/>
        <a:p>
          <a:endParaRPr lang="en-US"/>
        </a:p>
      </dgm:t>
    </dgm:pt>
    <dgm:pt modelId="{8AFC4E30-F511-45CC-88AF-F6E4C31659CC}" type="sibTrans" cxnId="{E5F78475-377E-44F2-97F0-8AD2169266F9}">
      <dgm:prSet/>
      <dgm:spPr/>
      <dgm:t>
        <a:bodyPr/>
        <a:lstStyle/>
        <a:p>
          <a:endParaRPr lang="en-US"/>
        </a:p>
      </dgm:t>
    </dgm:pt>
    <dgm:pt modelId="{E8C74F10-DFF2-4DC6-92C6-A90C68A6D622}">
      <dgm:prSet phldrT="[Text]"/>
      <dgm:spPr/>
      <dgm:t>
        <a:bodyPr/>
        <a:lstStyle/>
        <a:p>
          <a:r>
            <a:rPr lang="en-US" dirty="0"/>
            <a:t>Asynchronous</a:t>
          </a:r>
        </a:p>
      </dgm:t>
    </dgm:pt>
    <dgm:pt modelId="{C45C1113-8310-446E-860B-0E5AAD55E478}" type="parTrans" cxnId="{3EF2963C-4C71-421E-BF0A-4CEE13B178DE}">
      <dgm:prSet/>
      <dgm:spPr/>
      <dgm:t>
        <a:bodyPr/>
        <a:lstStyle/>
        <a:p>
          <a:endParaRPr lang="en-US"/>
        </a:p>
      </dgm:t>
    </dgm:pt>
    <dgm:pt modelId="{454A8CFD-5371-45B9-9D1C-05B983902EB5}" type="sibTrans" cxnId="{3EF2963C-4C71-421E-BF0A-4CEE13B178DE}">
      <dgm:prSet/>
      <dgm:spPr/>
      <dgm:t>
        <a:bodyPr/>
        <a:lstStyle/>
        <a:p>
          <a:endParaRPr lang="en-US"/>
        </a:p>
      </dgm:t>
    </dgm:pt>
    <dgm:pt modelId="{FA5613A7-C988-46B7-B61D-135BEFC5268A}">
      <dgm:prSet phldrT="[Text]"/>
      <dgm:spPr/>
      <dgm:t>
        <a:bodyPr/>
        <a:lstStyle/>
        <a:p>
          <a:r>
            <a:rPr lang="en-US" b="1" dirty="0">
              <a:effectLst/>
            </a:rPr>
            <a:t>Communication is not live</a:t>
          </a:r>
          <a:endParaRPr lang="en-US" dirty="0"/>
        </a:p>
      </dgm:t>
    </dgm:pt>
    <dgm:pt modelId="{60CE23F9-A513-4015-96F1-CCD6232784E5}" type="parTrans" cxnId="{326AA780-DF86-4665-BC97-677FCE03032F}">
      <dgm:prSet/>
      <dgm:spPr/>
      <dgm:t>
        <a:bodyPr/>
        <a:lstStyle/>
        <a:p>
          <a:endParaRPr lang="en-US"/>
        </a:p>
      </dgm:t>
    </dgm:pt>
    <dgm:pt modelId="{C7BB6630-0624-49A4-AC3D-C239FC1F2E0F}" type="sibTrans" cxnId="{326AA780-DF86-4665-BC97-677FCE03032F}">
      <dgm:prSet/>
      <dgm:spPr/>
      <dgm:t>
        <a:bodyPr/>
        <a:lstStyle/>
        <a:p>
          <a:endParaRPr lang="en-US"/>
        </a:p>
      </dgm:t>
    </dgm:pt>
    <dgm:pt modelId="{CC7AECFB-91DD-4BD1-8A5A-A444CD72BF24}">
      <dgm:prSet phldrT="[Text]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b="1" dirty="0">
              <a:effectLst/>
            </a:rPr>
            <a:t>Flexible</a:t>
          </a:r>
          <a:endParaRPr lang="en-US" b="1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  <a:p>
          <a:pPr marL="0" lvl="0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dirty="0"/>
        </a:p>
      </dgm:t>
    </dgm:pt>
    <dgm:pt modelId="{302579CC-EA0A-49BB-BA13-AB1F39497E0C}" type="parTrans" cxnId="{214D2D3F-0A98-4A1C-A7D4-F309D3179631}">
      <dgm:prSet/>
      <dgm:spPr/>
      <dgm:t>
        <a:bodyPr/>
        <a:lstStyle/>
        <a:p>
          <a:endParaRPr lang="en-US"/>
        </a:p>
      </dgm:t>
    </dgm:pt>
    <dgm:pt modelId="{1B598731-A323-48E5-B202-4F79662EA6D2}" type="sibTrans" cxnId="{214D2D3F-0A98-4A1C-A7D4-F309D3179631}">
      <dgm:prSet/>
      <dgm:spPr/>
      <dgm:t>
        <a:bodyPr/>
        <a:lstStyle/>
        <a:p>
          <a:endParaRPr lang="en-US"/>
        </a:p>
      </dgm:t>
    </dgm:pt>
    <dgm:pt modelId="{01F61FC3-90F9-4EFA-A422-817965FF3AD5}">
      <dgm:prSet/>
      <dgm:spPr/>
      <dgm:t>
        <a:bodyPr/>
        <a:lstStyle/>
        <a:p>
          <a:r>
            <a:rPr lang="en-US" b="1" dirty="0">
              <a:effectLst/>
            </a:rPr>
            <a:t>Instant feedback and clarification</a:t>
          </a:r>
          <a:endParaRPr lang="en-US" b="1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91038329-627B-41B3-9965-35E8778C930F}" type="parTrans" cxnId="{F4F67E2A-F9C8-4DFD-863F-560B73F64441}">
      <dgm:prSet/>
      <dgm:spPr/>
      <dgm:t>
        <a:bodyPr/>
        <a:lstStyle/>
        <a:p>
          <a:endParaRPr lang="en-US"/>
        </a:p>
      </dgm:t>
    </dgm:pt>
    <dgm:pt modelId="{FECF64A5-F234-4289-989A-F226B50F3C60}" type="sibTrans" cxnId="{F4F67E2A-F9C8-4DFD-863F-560B73F64441}">
      <dgm:prSet/>
      <dgm:spPr/>
      <dgm:t>
        <a:bodyPr/>
        <a:lstStyle/>
        <a:p>
          <a:endParaRPr lang="en-US"/>
        </a:p>
      </dgm:t>
    </dgm:pt>
    <dgm:pt modelId="{43EE4622-E5EE-44AF-80C7-503522720986}">
      <dgm:prSet/>
      <dgm:spPr/>
      <dgm:t>
        <a:bodyPr/>
        <a:lstStyle/>
        <a:p>
          <a:r>
            <a:rPr lang="en-US" b="1" dirty="0">
              <a:effectLst/>
            </a:rPr>
            <a:t>Students work at their own pace </a:t>
          </a:r>
          <a:endParaRPr lang="en-US" b="1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E7281EC0-2425-4BD6-9C9D-BF896735E6E2}" type="parTrans" cxnId="{23DCF163-4A46-44E0-8743-32CEDB964038}">
      <dgm:prSet/>
      <dgm:spPr/>
      <dgm:t>
        <a:bodyPr/>
        <a:lstStyle/>
        <a:p>
          <a:endParaRPr lang="en-US"/>
        </a:p>
      </dgm:t>
    </dgm:pt>
    <dgm:pt modelId="{5A195274-D353-4A8C-B16D-40BF7682C63E}" type="sibTrans" cxnId="{23DCF163-4A46-44E0-8743-32CEDB964038}">
      <dgm:prSet/>
      <dgm:spPr/>
      <dgm:t>
        <a:bodyPr/>
        <a:lstStyle/>
        <a:p>
          <a:endParaRPr lang="en-US"/>
        </a:p>
      </dgm:t>
    </dgm:pt>
    <dgm:pt modelId="{C8145E72-AD69-462A-BA37-88E8B88F5208}" type="pres">
      <dgm:prSet presAssocID="{48D8C410-6818-45C8-B838-6BA2C2AE866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9931A06-AF56-4505-9515-816D7F192481}" type="pres">
      <dgm:prSet presAssocID="{2515A95B-13AF-442C-8373-5644FE32D934}" presName="root" presStyleCnt="0"/>
      <dgm:spPr/>
    </dgm:pt>
    <dgm:pt modelId="{E3D8D873-F62F-41C2-A306-F068DA00B142}" type="pres">
      <dgm:prSet presAssocID="{2515A95B-13AF-442C-8373-5644FE32D934}" presName="rootComposite" presStyleCnt="0"/>
      <dgm:spPr/>
    </dgm:pt>
    <dgm:pt modelId="{827E07A8-EE1A-456D-8136-888252F11463}" type="pres">
      <dgm:prSet presAssocID="{2515A95B-13AF-442C-8373-5644FE32D934}" presName="rootText" presStyleLbl="node1" presStyleIdx="0" presStyleCnt="2" custScaleX="110003"/>
      <dgm:spPr/>
    </dgm:pt>
    <dgm:pt modelId="{92E08E43-4DD2-4362-BD89-BA681A8D5525}" type="pres">
      <dgm:prSet presAssocID="{2515A95B-13AF-442C-8373-5644FE32D934}" presName="rootConnector" presStyleLbl="node1" presStyleIdx="0" presStyleCnt="2"/>
      <dgm:spPr/>
    </dgm:pt>
    <dgm:pt modelId="{04E8050B-7A41-4596-9C41-87CF730EA195}" type="pres">
      <dgm:prSet presAssocID="{2515A95B-13AF-442C-8373-5644FE32D934}" presName="childShape" presStyleCnt="0"/>
      <dgm:spPr/>
    </dgm:pt>
    <dgm:pt modelId="{09FC1B44-7050-4A00-B033-AB690BA2365A}" type="pres">
      <dgm:prSet presAssocID="{AC561B6B-C458-43F1-AC1D-0D4A3145EFA7}" presName="Name13" presStyleLbl="parChTrans1D2" presStyleIdx="0" presStyleCnt="6"/>
      <dgm:spPr/>
    </dgm:pt>
    <dgm:pt modelId="{5862DB0E-B99D-4F0C-B3D0-E23FF208AD6D}" type="pres">
      <dgm:prSet presAssocID="{A621B5A7-4CA6-47AF-AD29-B4F80EE0DCFB}" presName="childText" presStyleLbl="bgAcc1" presStyleIdx="0" presStyleCnt="6">
        <dgm:presLayoutVars>
          <dgm:bulletEnabled val="1"/>
        </dgm:presLayoutVars>
      </dgm:prSet>
      <dgm:spPr/>
    </dgm:pt>
    <dgm:pt modelId="{F15C867F-DA31-48BC-8BF0-BEF0BF53B88C}" type="pres">
      <dgm:prSet presAssocID="{FE7102C8-2CA9-4C62-A2AC-C12AEEC066F5}" presName="Name13" presStyleLbl="parChTrans1D2" presStyleIdx="1" presStyleCnt="6"/>
      <dgm:spPr/>
    </dgm:pt>
    <dgm:pt modelId="{0E0EA4AD-437D-4CDA-868C-CE1156DAA56F}" type="pres">
      <dgm:prSet presAssocID="{3B38EECF-0001-400D-BEB9-7049F18F25BC}" presName="childText" presStyleLbl="bgAcc1" presStyleIdx="1" presStyleCnt="6">
        <dgm:presLayoutVars>
          <dgm:bulletEnabled val="1"/>
        </dgm:presLayoutVars>
      </dgm:prSet>
      <dgm:spPr/>
    </dgm:pt>
    <dgm:pt modelId="{63EB4A20-BE48-412D-A230-7329A57B6B85}" type="pres">
      <dgm:prSet presAssocID="{91038329-627B-41B3-9965-35E8778C930F}" presName="Name13" presStyleLbl="parChTrans1D2" presStyleIdx="2" presStyleCnt="6"/>
      <dgm:spPr/>
    </dgm:pt>
    <dgm:pt modelId="{F79D26D1-F369-4274-BC09-965BC929A43B}" type="pres">
      <dgm:prSet presAssocID="{01F61FC3-90F9-4EFA-A422-817965FF3AD5}" presName="childText" presStyleLbl="bgAcc1" presStyleIdx="2" presStyleCnt="6">
        <dgm:presLayoutVars>
          <dgm:bulletEnabled val="1"/>
        </dgm:presLayoutVars>
      </dgm:prSet>
      <dgm:spPr/>
    </dgm:pt>
    <dgm:pt modelId="{5C35539B-64CD-4AAB-AA50-E5AF9814E6C7}" type="pres">
      <dgm:prSet presAssocID="{E8C74F10-DFF2-4DC6-92C6-A90C68A6D622}" presName="root" presStyleCnt="0"/>
      <dgm:spPr/>
    </dgm:pt>
    <dgm:pt modelId="{51D14804-3866-4A69-B6DF-D47C84552763}" type="pres">
      <dgm:prSet presAssocID="{E8C74F10-DFF2-4DC6-92C6-A90C68A6D622}" presName="rootComposite" presStyleCnt="0"/>
      <dgm:spPr/>
    </dgm:pt>
    <dgm:pt modelId="{ACFB3512-D82E-469C-834C-9A974FF6ACAD}" type="pres">
      <dgm:prSet presAssocID="{E8C74F10-DFF2-4DC6-92C6-A90C68A6D622}" presName="rootText" presStyleLbl="node1" presStyleIdx="1" presStyleCnt="2" custScaleX="121587"/>
      <dgm:spPr/>
    </dgm:pt>
    <dgm:pt modelId="{70A67623-5ECE-4EF5-BE25-A3DC83072BDE}" type="pres">
      <dgm:prSet presAssocID="{E8C74F10-DFF2-4DC6-92C6-A90C68A6D622}" presName="rootConnector" presStyleLbl="node1" presStyleIdx="1" presStyleCnt="2"/>
      <dgm:spPr/>
    </dgm:pt>
    <dgm:pt modelId="{BCFAC6A7-5A5D-47B0-A631-C639F530C4E5}" type="pres">
      <dgm:prSet presAssocID="{E8C74F10-DFF2-4DC6-92C6-A90C68A6D622}" presName="childShape" presStyleCnt="0"/>
      <dgm:spPr/>
    </dgm:pt>
    <dgm:pt modelId="{82305C27-C106-4AE7-919A-046471F8CBCC}" type="pres">
      <dgm:prSet presAssocID="{60CE23F9-A513-4015-96F1-CCD6232784E5}" presName="Name13" presStyleLbl="parChTrans1D2" presStyleIdx="3" presStyleCnt="6"/>
      <dgm:spPr/>
    </dgm:pt>
    <dgm:pt modelId="{2B92E9E3-214F-490F-91B0-E9591E616CA5}" type="pres">
      <dgm:prSet presAssocID="{FA5613A7-C988-46B7-B61D-135BEFC5268A}" presName="childText" presStyleLbl="bgAcc1" presStyleIdx="3" presStyleCnt="6">
        <dgm:presLayoutVars>
          <dgm:bulletEnabled val="1"/>
        </dgm:presLayoutVars>
      </dgm:prSet>
      <dgm:spPr/>
    </dgm:pt>
    <dgm:pt modelId="{774793BE-756A-49BF-9EB3-C4E36D312B00}" type="pres">
      <dgm:prSet presAssocID="{302579CC-EA0A-49BB-BA13-AB1F39497E0C}" presName="Name13" presStyleLbl="parChTrans1D2" presStyleIdx="4" presStyleCnt="6"/>
      <dgm:spPr/>
    </dgm:pt>
    <dgm:pt modelId="{C4A26B41-77F0-40A1-97F9-1C31D2754CDA}" type="pres">
      <dgm:prSet presAssocID="{CC7AECFB-91DD-4BD1-8A5A-A444CD72BF24}" presName="childText" presStyleLbl="bgAcc1" presStyleIdx="4" presStyleCnt="6">
        <dgm:presLayoutVars>
          <dgm:bulletEnabled val="1"/>
        </dgm:presLayoutVars>
      </dgm:prSet>
      <dgm:spPr/>
    </dgm:pt>
    <dgm:pt modelId="{7B0EF495-18B4-4F56-BF0B-4E27C019832F}" type="pres">
      <dgm:prSet presAssocID="{E7281EC0-2425-4BD6-9C9D-BF896735E6E2}" presName="Name13" presStyleLbl="parChTrans1D2" presStyleIdx="5" presStyleCnt="6"/>
      <dgm:spPr/>
    </dgm:pt>
    <dgm:pt modelId="{FCEE25B1-1761-4E65-8F1F-6DD805E343BF}" type="pres">
      <dgm:prSet presAssocID="{43EE4622-E5EE-44AF-80C7-503522720986}" presName="childText" presStyleLbl="bgAcc1" presStyleIdx="5" presStyleCnt="6">
        <dgm:presLayoutVars>
          <dgm:bulletEnabled val="1"/>
        </dgm:presLayoutVars>
      </dgm:prSet>
      <dgm:spPr/>
    </dgm:pt>
  </dgm:ptLst>
  <dgm:cxnLst>
    <dgm:cxn modelId="{6F4CC000-744F-4174-9A75-F62A629A0D7C}" type="presOf" srcId="{CC7AECFB-91DD-4BD1-8A5A-A444CD72BF24}" destId="{C4A26B41-77F0-40A1-97F9-1C31D2754CDA}" srcOrd="0" destOrd="0" presId="urn:microsoft.com/office/officeart/2005/8/layout/hierarchy3"/>
    <dgm:cxn modelId="{D5A29910-53B4-4ACA-ABCC-AC83BC680585}" type="presOf" srcId="{60CE23F9-A513-4015-96F1-CCD6232784E5}" destId="{82305C27-C106-4AE7-919A-046471F8CBCC}" srcOrd="0" destOrd="0" presId="urn:microsoft.com/office/officeart/2005/8/layout/hierarchy3"/>
    <dgm:cxn modelId="{A4AD4A1E-629C-4576-8F8D-1792D5760A91}" type="presOf" srcId="{91038329-627B-41B3-9965-35E8778C930F}" destId="{63EB4A20-BE48-412D-A230-7329A57B6B85}" srcOrd="0" destOrd="0" presId="urn:microsoft.com/office/officeart/2005/8/layout/hierarchy3"/>
    <dgm:cxn modelId="{203E3F20-CF2D-4543-AA4B-A0369ED6DB45}" type="presOf" srcId="{302579CC-EA0A-49BB-BA13-AB1F39497E0C}" destId="{774793BE-756A-49BF-9EB3-C4E36D312B00}" srcOrd="0" destOrd="0" presId="urn:microsoft.com/office/officeart/2005/8/layout/hierarchy3"/>
    <dgm:cxn modelId="{F4F67E2A-F9C8-4DFD-863F-560B73F64441}" srcId="{2515A95B-13AF-442C-8373-5644FE32D934}" destId="{01F61FC3-90F9-4EFA-A422-817965FF3AD5}" srcOrd="2" destOrd="0" parTransId="{91038329-627B-41B3-9965-35E8778C930F}" sibTransId="{FECF64A5-F234-4289-989A-F226B50F3C60}"/>
    <dgm:cxn modelId="{3EF2963C-4C71-421E-BF0A-4CEE13B178DE}" srcId="{48D8C410-6818-45C8-B838-6BA2C2AE866A}" destId="{E8C74F10-DFF2-4DC6-92C6-A90C68A6D622}" srcOrd="1" destOrd="0" parTransId="{C45C1113-8310-446E-860B-0E5AAD55E478}" sibTransId="{454A8CFD-5371-45B9-9D1C-05B983902EB5}"/>
    <dgm:cxn modelId="{214D2D3F-0A98-4A1C-A7D4-F309D3179631}" srcId="{E8C74F10-DFF2-4DC6-92C6-A90C68A6D622}" destId="{CC7AECFB-91DD-4BD1-8A5A-A444CD72BF24}" srcOrd="1" destOrd="0" parTransId="{302579CC-EA0A-49BB-BA13-AB1F39497E0C}" sibTransId="{1B598731-A323-48E5-B202-4F79662EA6D2}"/>
    <dgm:cxn modelId="{19058A5C-7F28-4BEF-BEA8-67F214B861AE}" type="presOf" srcId="{E7281EC0-2425-4BD6-9C9D-BF896735E6E2}" destId="{7B0EF495-18B4-4F56-BF0B-4E27C019832F}" srcOrd="0" destOrd="0" presId="urn:microsoft.com/office/officeart/2005/8/layout/hierarchy3"/>
    <dgm:cxn modelId="{A92FC35F-1C1E-40A0-980B-13277F2E2DAF}" srcId="{48D8C410-6818-45C8-B838-6BA2C2AE866A}" destId="{2515A95B-13AF-442C-8373-5644FE32D934}" srcOrd="0" destOrd="0" parTransId="{771FDB92-4CBE-4376-B8D7-9CDAC5AD281C}" sibTransId="{BCDEBBAA-D7B8-44BB-9571-CFB555D53BC7}"/>
    <dgm:cxn modelId="{23DCF163-4A46-44E0-8743-32CEDB964038}" srcId="{E8C74F10-DFF2-4DC6-92C6-A90C68A6D622}" destId="{43EE4622-E5EE-44AF-80C7-503522720986}" srcOrd="2" destOrd="0" parTransId="{E7281EC0-2425-4BD6-9C9D-BF896735E6E2}" sibTransId="{5A195274-D353-4A8C-B16D-40BF7682C63E}"/>
    <dgm:cxn modelId="{788F7472-21C7-4032-9D7F-7791629D7D39}" type="presOf" srcId="{E8C74F10-DFF2-4DC6-92C6-A90C68A6D622}" destId="{70A67623-5ECE-4EF5-BE25-A3DC83072BDE}" srcOrd="1" destOrd="0" presId="urn:microsoft.com/office/officeart/2005/8/layout/hierarchy3"/>
    <dgm:cxn modelId="{E5F78475-377E-44F2-97F0-8AD2169266F9}" srcId="{2515A95B-13AF-442C-8373-5644FE32D934}" destId="{3B38EECF-0001-400D-BEB9-7049F18F25BC}" srcOrd="1" destOrd="0" parTransId="{FE7102C8-2CA9-4C62-A2AC-C12AEEC066F5}" sibTransId="{8AFC4E30-F511-45CC-88AF-F6E4C31659CC}"/>
    <dgm:cxn modelId="{59DB3477-4867-461B-BD47-CE394837C9D8}" type="presOf" srcId="{FE7102C8-2CA9-4C62-A2AC-C12AEEC066F5}" destId="{F15C867F-DA31-48BC-8BF0-BEF0BF53B88C}" srcOrd="0" destOrd="0" presId="urn:microsoft.com/office/officeart/2005/8/layout/hierarchy3"/>
    <dgm:cxn modelId="{326AA780-DF86-4665-BC97-677FCE03032F}" srcId="{E8C74F10-DFF2-4DC6-92C6-A90C68A6D622}" destId="{FA5613A7-C988-46B7-B61D-135BEFC5268A}" srcOrd="0" destOrd="0" parTransId="{60CE23F9-A513-4015-96F1-CCD6232784E5}" sibTransId="{C7BB6630-0624-49A4-AC3D-C239FC1F2E0F}"/>
    <dgm:cxn modelId="{F485B1A3-A4EE-44F1-A688-C0CB29B2DAD0}" type="presOf" srcId="{E8C74F10-DFF2-4DC6-92C6-A90C68A6D622}" destId="{ACFB3512-D82E-469C-834C-9A974FF6ACAD}" srcOrd="0" destOrd="0" presId="urn:microsoft.com/office/officeart/2005/8/layout/hierarchy3"/>
    <dgm:cxn modelId="{26558BB2-6405-420F-AC8C-9872D796C866}" type="presOf" srcId="{01F61FC3-90F9-4EFA-A422-817965FF3AD5}" destId="{F79D26D1-F369-4274-BC09-965BC929A43B}" srcOrd="0" destOrd="0" presId="urn:microsoft.com/office/officeart/2005/8/layout/hierarchy3"/>
    <dgm:cxn modelId="{AD8CB2C1-D3AA-4692-B95D-5BBDC62390C5}" type="presOf" srcId="{A621B5A7-4CA6-47AF-AD29-B4F80EE0DCFB}" destId="{5862DB0E-B99D-4F0C-B3D0-E23FF208AD6D}" srcOrd="0" destOrd="0" presId="urn:microsoft.com/office/officeart/2005/8/layout/hierarchy3"/>
    <dgm:cxn modelId="{0DF4C6C6-AF13-4EBF-938D-824DB039A44F}" type="presOf" srcId="{2515A95B-13AF-442C-8373-5644FE32D934}" destId="{92E08E43-4DD2-4362-BD89-BA681A8D5525}" srcOrd="1" destOrd="0" presId="urn:microsoft.com/office/officeart/2005/8/layout/hierarchy3"/>
    <dgm:cxn modelId="{92101CCC-C2F2-4FA4-825B-8A86E171009E}" type="presOf" srcId="{48D8C410-6818-45C8-B838-6BA2C2AE866A}" destId="{C8145E72-AD69-462A-BA37-88E8B88F5208}" srcOrd="0" destOrd="0" presId="urn:microsoft.com/office/officeart/2005/8/layout/hierarchy3"/>
    <dgm:cxn modelId="{C81A08CF-FD66-4EAA-97E6-E6A78CE0CA27}" type="presOf" srcId="{2515A95B-13AF-442C-8373-5644FE32D934}" destId="{827E07A8-EE1A-456D-8136-888252F11463}" srcOrd="0" destOrd="0" presId="urn:microsoft.com/office/officeart/2005/8/layout/hierarchy3"/>
    <dgm:cxn modelId="{3B8359D7-A196-4D19-AB8B-113A220831C5}" type="presOf" srcId="{43EE4622-E5EE-44AF-80C7-503522720986}" destId="{FCEE25B1-1761-4E65-8F1F-6DD805E343BF}" srcOrd="0" destOrd="0" presId="urn:microsoft.com/office/officeart/2005/8/layout/hierarchy3"/>
    <dgm:cxn modelId="{4644CDDE-142F-448D-A9FD-2BA01C634D0D}" srcId="{2515A95B-13AF-442C-8373-5644FE32D934}" destId="{A621B5A7-4CA6-47AF-AD29-B4F80EE0DCFB}" srcOrd="0" destOrd="0" parTransId="{AC561B6B-C458-43F1-AC1D-0D4A3145EFA7}" sibTransId="{A0856550-9B04-46E7-8387-BE5B3BC1E0BE}"/>
    <dgm:cxn modelId="{FFDEF6E2-4D6F-47E2-8EFD-4B41DC33C6E6}" type="presOf" srcId="{FA5613A7-C988-46B7-B61D-135BEFC5268A}" destId="{2B92E9E3-214F-490F-91B0-E9591E616CA5}" srcOrd="0" destOrd="0" presId="urn:microsoft.com/office/officeart/2005/8/layout/hierarchy3"/>
    <dgm:cxn modelId="{E65F20E5-657E-42F5-992F-512AAB155A4C}" type="presOf" srcId="{AC561B6B-C458-43F1-AC1D-0D4A3145EFA7}" destId="{09FC1B44-7050-4A00-B033-AB690BA2365A}" srcOrd="0" destOrd="0" presId="urn:microsoft.com/office/officeart/2005/8/layout/hierarchy3"/>
    <dgm:cxn modelId="{6C45FBF9-FE8F-4615-B3D8-D26AC9950DD3}" type="presOf" srcId="{3B38EECF-0001-400D-BEB9-7049F18F25BC}" destId="{0E0EA4AD-437D-4CDA-868C-CE1156DAA56F}" srcOrd="0" destOrd="0" presId="urn:microsoft.com/office/officeart/2005/8/layout/hierarchy3"/>
    <dgm:cxn modelId="{E0F9BF8C-4885-4D34-9164-AE84259B15C0}" type="presParOf" srcId="{C8145E72-AD69-462A-BA37-88E8B88F5208}" destId="{F9931A06-AF56-4505-9515-816D7F192481}" srcOrd="0" destOrd="0" presId="urn:microsoft.com/office/officeart/2005/8/layout/hierarchy3"/>
    <dgm:cxn modelId="{3181F2D5-7752-40E7-894D-1F6D7B574F7D}" type="presParOf" srcId="{F9931A06-AF56-4505-9515-816D7F192481}" destId="{E3D8D873-F62F-41C2-A306-F068DA00B142}" srcOrd="0" destOrd="0" presId="urn:microsoft.com/office/officeart/2005/8/layout/hierarchy3"/>
    <dgm:cxn modelId="{D1184521-96EE-425D-8CC5-D04AA4FED64B}" type="presParOf" srcId="{E3D8D873-F62F-41C2-A306-F068DA00B142}" destId="{827E07A8-EE1A-456D-8136-888252F11463}" srcOrd="0" destOrd="0" presId="urn:microsoft.com/office/officeart/2005/8/layout/hierarchy3"/>
    <dgm:cxn modelId="{8B574D97-0D45-419B-9111-CB6E03CB31AE}" type="presParOf" srcId="{E3D8D873-F62F-41C2-A306-F068DA00B142}" destId="{92E08E43-4DD2-4362-BD89-BA681A8D5525}" srcOrd="1" destOrd="0" presId="urn:microsoft.com/office/officeart/2005/8/layout/hierarchy3"/>
    <dgm:cxn modelId="{2497B290-9D62-41B0-95FA-7A2F3E48C9AD}" type="presParOf" srcId="{F9931A06-AF56-4505-9515-816D7F192481}" destId="{04E8050B-7A41-4596-9C41-87CF730EA195}" srcOrd="1" destOrd="0" presId="urn:microsoft.com/office/officeart/2005/8/layout/hierarchy3"/>
    <dgm:cxn modelId="{571D15E7-9117-4B41-ADFB-62E99CB4B393}" type="presParOf" srcId="{04E8050B-7A41-4596-9C41-87CF730EA195}" destId="{09FC1B44-7050-4A00-B033-AB690BA2365A}" srcOrd="0" destOrd="0" presId="urn:microsoft.com/office/officeart/2005/8/layout/hierarchy3"/>
    <dgm:cxn modelId="{9A1C10B8-12F0-4294-85D0-E0F0DCC6F38C}" type="presParOf" srcId="{04E8050B-7A41-4596-9C41-87CF730EA195}" destId="{5862DB0E-B99D-4F0C-B3D0-E23FF208AD6D}" srcOrd="1" destOrd="0" presId="urn:microsoft.com/office/officeart/2005/8/layout/hierarchy3"/>
    <dgm:cxn modelId="{30E6AC71-01CE-40BF-B42D-F059AD9D9F8C}" type="presParOf" srcId="{04E8050B-7A41-4596-9C41-87CF730EA195}" destId="{F15C867F-DA31-48BC-8BF0-BEF0BF53B88C}" srcOrd="2" destOrd="0" presId="urn:microsoft.com/office/officeart/2005/8/layout/hierarchy3"/>
    <dgm:cxn modelId="{84911D8E-EE45-476F-88E3-B47D15FC3B74}" type="presParOf" srcId="{04E8050B-7A41-4596-9C41-87CF730EA195}" destId="{0E0EA4AD-437D-4CDA-868C-CE1156DAA56F}" srcOrd="3" destOrd="0" presId="urn:microsoft.com/office/officeart/2005/8/layout/hierarchy3"/>
    <dgm:cxn modelId="{1806C4AF-C7AE-40A7-B541-ED1770FC7F50}" type="presParOf" srcId="{04E8050B-7A41-4596-9C41-87CF730EA195}" destId="{63EB4A20-BE48-412D-A230-7329A57B6B85}" srcOrd="4" destOrd="0" presId="urn:microsoft.com/office/officeart/2005/8/layout/hierarchy3"/>
    <dgm:cxn modelId="{7B7A4FEF-46E0-4DE3-AA86-E04C294B18EA}" type="presParOf" srcId="{04E8050B-7A41-4596-9C41-87CF730EA195}" destId="{F79D26D1-F369-4274-BC09-965BC929A43B}" srcOrd="5" destOrd="0" presId="urn:microsoft.com/office/officeart/2005/8/layout/hierarchy3"/>
    <dgm:cxn modelId="{C70D64B5-45BF-4A97-B52E-9ADA7ADE5528}" type="presParOf" srcId="{C8145E72-AD69-462A-BA37-88E8B88F5208}" destId="{5C35539B-64CD-4AAB-AA50-E5AF9814E6C7}" srcOrd="1" destOrd="0" presId="urn:microsoft.com/office/officeart/2005/8/layout/hierarchy3"/>
    <dgm:cxn modelId="{130A6D80-B6EE-4C01-A747-847BA86C3ECA}" type="presParOf" srcId="{5C35539B-64CD-4AAB-AA50-E5AF9814E6C7}" destId="{51D14804-3866-4A69-B6DF-D47C84552763}" srcOrd="0" destOrd="0" presId="urn:microsoft.com/office/officeart/2005/8/layout/hierarchy3"/>
    <dgm:cxn modelId="{7128E2E5-DA3C-4C90-83BB-E7D764481C25}" type="presParOf" srcId="{51D14804-3866-4A69-B6DF-D47C84552763}" destId="{ACFB3512-D82E-469C-834C-9A974FF6ACAD}" srcOrd="0" destOrd="0" presId="urn:microsoft.com/office/officeart/2005/8/layout/hierarchy3"/>
    <dgm:cxn modelId="{CC0087FD-B8E6-4C85-9ECB-8D040B721EB0}" type="presParOf" srcId="{51D14804-3866-4A69-B6DF-D47C84552763}" destId="{70A67623-5ECE-4EF5-BE25-A3DC83072BDE}" srcOrd="1" destOrd="0" presId="urn:microsoft.com/office/officeart/2005/8/layout/hierarchy3"/>
    <dgm:cxn modelId="{A50D685E-D55B-4419-90DF-5A74B481F9F8}" type="presParOf" srcId="{5C35539B-64CD-4AAB-AA50-E5AF9814E6C7}" destId="{BCFAC6A7-5A5D-47B0-A631-C639F530C4E5}" srcOrd="1" destOrd="0" presId="urn:microsoft.com/office/officeart/2005/8/layout/hierarchy3"/>
    <dgm:cxn modelId="{B95FEB61-B3C4-42C6-9A05-1183C4BD9C4D}" type="presParOf" srcId="{BCFAC6A7-5A5D-47B0-A631-C639F530C4E5}" destId="{82305C27-C106-4AE7-919A-046471F8CBCC}" srcOrd="0" destOrd="0" presId="urn:microsoft.com/office/officeart/2005/8/layout/hierarchy3"/>
    <dgm:cxn modelId="{374F5A41-0A89-48A2-92EF-27897CE2390F}" type="presParOf" srcId="{BCFAC6A7-5A5D-47B0-A631-C639F530C4E5}" destId="{2B92E9E3-214F-490F-91B0-E9591E616CA5}" srcOrd="1" destOrd="0" presId="urn:microsoft.com/office/officeart/2005/8/layout/hierarchy3"/>
    <dgm:cxn modelId="{FA91EFA9-859A-4AE9-BE6E-7DBC71CEC104}" type="presParOf" srcId="{BCFAC6A7-5A5D-47B0-A631-C639F530C4E5}" destId="{774793BE-756A-49BF-9EB3-C4E36D312B00}" srcOrd="2" destOrd="0" presId="urn:microsoft.com/office/officeart/2005/8/layout/hierarchy3"/>
    <dgm:cxn modelId="{200888CC-582D-471C-A5C3-C17E0EA3267A}" type="presParOf" srcId="{BCFAC6A7-5A5D-47B0-A631-C639F530C4E5}" destId="{C4A26B41-77F0-40A1-97F9-1C31D2754CDA}" srcOrd="3" destOrd="0" presId="urn:microsoft.com/office/officeart/2005/8/layout/hierarchy3"/>
    <dgm:cxn modelId="{C563F645-2FED-4071-8418-67D2E8196F20}" type="presParOf" srcId="{BCFAC6A7-5A5D-47B0-A631-C639F530C4E5}" destId="{7B0EF495-18B4-4F56-BF0B-4E27C019832F}" srcOrd="4" destOrd="0" presId="urn:microsoft.com/office/officeart/2005/8/layout/hierarchy3"/>
    <dgm:cxn modelId="{A8AD2DAC-D3DB-459E-83C0-0E3548D6E142}" type="presParOf" srcId="{BCFAC6A7-5A5D-47B0-A631-C639F530C4E5}" destId="{FCEE25B1-1761-4E65-8F1F-6DD805E343BF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5103C1-0556-4065-BA3D-51670BC58F50}">
      <dsp:nvSpPr>
        <dsp:cNvPr id="0" name=""/>
        <dsp:cNvSpPr/>
      </dsp:nvSpPr>
      <dsp:spPr>
        <a:xfrm>
          <a:off x="1317841" y="0"/>
          <a:ext cx="1424445" cy="79135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Disengaged </a:t>
          </a:r>
        </a:p>
      </dsp:txBody>
      <dsp:txXfrm>
        <a:off x="1341019" y="23178"/>
        <a:ext cx="1378089" cy="745002"/>
      </dsp:txXfrm>
    </dsp:sp>
    <dsp:sp modelId="{CBF1BE64-EF58-49EA-A8B0-7F4DA2C21967}">
      <dsp:nvSpPr>
        <dsp:cNvPr id="0" name=""/>
        <dsp:cNvSpPr/>
      </dsp:nvSpPr>
      <dsp:spPr>
        <a:xfrm>
          <a:off x="3375374" y="0"/>
          <a:ext cx="1424445" cy="791358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Engaged</a:t>
          </a:r>
        </a:p>
      </dsp:txBody>
      <dsp:txXfrm>
        <a:off x="3398552" y="23178"/>
        <a:ext cx="1378089" cy="745002"/>
      </dsp:txXfrm>
    </dsp:sp>
    <dsp:sp modelId="{30A0E994-4F36-453F-910F-12B8F0D453EF}">
      <dsp:nvSpPr>
        <dsp:cNvPr id="0" name=""/>
        <dsp:cNvSpPr/>
      </dsp:nvSpPr>
      <dsp:spPr>
        <a:xfrm>
          <a:off x="2762070" y="3363274"/>
          <a:ext cx="593519" cy="593519"/>
        </a:xfrm>
        <a:prstGeom prst="triangle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5C8975-9D03-4E0A-9010-867152C77606}">
      <dsp:nvSpPr>
        <dsp:cNvPr id="0" name=""/>
        <dsp:cNvSpPr/>
      </dsp:nvSpPr>
      <dsp:spPr>
        <a:xfrm>
          <a:off x="1278273" y="3114788"/>
          <a:ext cx="3561114" cy="240573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215866-E0B7-4E19-9CBE-E2DA5E6C7F55}">
      <dsp:nvSpPr>
        <dsp:cNvPr id="0" name=""/>
        <dsp:cNvSpPr/>
      </dsp:nvSpPr>
      <dsp:spPr>
        <a:xfrm>
          <a:off x="3375374" y="2421557"/>
          <a:ext cx="1424445" cy="66474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Informal learners</a:t>
          </a:r>
        </a:p>
      </dsp:txBody>
      <dsp:txXfrm>
        <a:off x="3407824" y="2454007"/>
        <a:ext cx="1359545" cy="599841"/>
      </dsp:txXfrm>
    </dsp:sp>
    <dsp:sp modelId="{B825972A-2203-4E19-9A3A-D40E14874E5F}">
      <dsp:nvSpPr>
        <dsp:cNvPr id="0" name=""/>
        <dsp:cNvSpPr/>
      </dsp:nvSpPr>
      <dsp:spPr>
        <a:xfrm>
          <a:off x="3375374" y="1709335"/>
          <a:ext cx="1424445" cy="66474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Digitally competent  </a:t>
          </a:r>
        </a:p>
      </dsp:txBody>
      <dsp:txXfrm>
        <a:off x="3407824" y="1741785"/>
        <a:ext cx="1359545" cy="599841"/>
      </dsp:txXfrm>
    </dsp:sp>
    <dsp:sp modelId="{12B776FE-EFB0-4923-8471-2ED5399A716B}">
      <dsp:nvSpPr>
        <dsp:cNvPr id="0" name=""/>
        <dsp:cNvSpPr/>
      </dsp:nvSpPr>
      <dsp:spPr>
        <a:xfrm>
          <a:off x="3375374" y="997112"/>
          <a:ext cx="1424445" cy="66474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Self-determined learners</a:t>
          </a:r>
        </a:p>
      </dsp:txBody>
      <dsp:txXfrm>
        <a:off x="3407824" y="1029562"/>
        <a:ext cx="1359545" cy="599841"/>
      </dsp:txXfrm>
    </dsp:sp>
    <dsp:sp modelId="{823257A0-DC9A-4543-B5F5-F78E4E237E8E}">
      <dsp:nvSpPr>
        <dsp:cNvPr id="0" name=""/>
        <dsp:cNvSpPr/>
      </dsp:nvSpPr>
      <dsp:spPr>
        <a:xfrm>
          <a:off x="1317841" y="2421557"/>
          <a:ext cx="1424445" cy="66474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Alienation</a:t>
          </a:r>
        </a:p>
      </dsp:txBody>
      <dsp:txXfrm>
        <a:off x="1350291" y="2454007"/>
        <a:ext cx="1359545" cy="599841"/>
      </dsp:txXfrm>
    </dsp:sp>
    <dsp:sp modelId="{83D74227-BF93-47BA-AC04-BB9C9D70F691}">
      <dsp:nvSpPr>
        <dsp:cNvPr id="0" name=""/>
        <dsp:cNvSpPr/>
      </dsp:nvSpPr>
      <dsp:spPr>
        <a:xfrm>
          <a:off x="1317841" y="1709335"/>
          <a:ext cx="1424445" cy="664741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Bored</a:t>
          </a:r>
        </a:p>
      </dsp:txBody>
      <dsp:txXfrm>
        <a:off x="1350291" y="1741785"/>
        <a:ext cx="1359545" cy="599841"/>
      </dsp:txXfrm>
    </dsp:sp>
    <dsp:sp modelId="{9EAF6F7E-0C3C-4485-97A3-85DAD2BD54FE}">
      <dsp:nvSpPr>
        <dsp:cNvPr id="0" name=""/>
        <dsp:cNvSpPr/>
      </dsp:nvSpPr>
      <dsp:spPr>
        <a:xfrm>
          <a:off x="1317841" y="997112"/>
          <a:ext cx="1424445" cy="66474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Social-loafing</a:t>
          </a:r>
        </a:p>
      </dsp:txBody>
      <dsp:txXfrm>
        <a:off x="1350291" y="1029562"/>
        <a:ext cx="1359545" cy="5998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7E07A8-EE1A-456D-8136-888252F11463}">
      <dsp:nvSpPr>
        <dsp:cNvPr id="0" name=""/>
        <dsp:cNvSpPr/>
      </dsp:nvSpPr>
      <dsp:spPr>
        <a:xfrm>
          <a:off x="1644159" y="1546"/>
          <a:ext cx="1767346" cy="8033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800" kern="1200" dirty="0">
            <a:effectLst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kern="1200" dirty="0">
              <a:effectLst/>
            </a:rPr>
            <a:t>Synchronous </a:t>
          </a:r>
          <a:endParaRPr lang="en-US" sz="2000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  <a:p>
          <a:pPr lvl="0" algn="ctr" defTabSz="2889250">
            <a:spcBef>
              <a:spcPct val="0"/>
            </a:spcBef>
            <a:buNone/>
          </a:pPr>
          <a:endParaRPr lang="en-US" kern="1200" dirty="0"/>
        </a:p>
      </dsp:txBody>
      <dsp:txXfrm>
        <a:off x="1667687" y="25074"/>
        <a:ext cx="1720290" cy="756261"/>
      </dsp:txXfrm>
    </dsp:sp>
    <dsp:sp modelId="{09FC1B44-7050-4A00-B033-AB690BA2365A}">
      <dsp:nvSpPr>
        <dsp:cNvPr id="0" name=""/>
        <dsp:cNvSpPr/>
      </dsp:nvSpPr>
      <dsp:spPr>
        <a:xfrm>
          <a:off x="1820894" y="804864"/>
          <a:ext cx="176734" cy="6024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2488"/>
              </a:lnTo>
              <a:lnTo>
                <a:pt x="176734" y="60248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62DB0E-B99D-4F0C-B3D0-E23FF208AD6D}">
      <dsp:nvSpPr>
        <dsp:cNvPr id="0" name=""/>
        <dsp:cNvSpPr/>
      </dsp:nvSpPr>
      <dsp:spPr>
        <a:xfrm>
          <a:off x="1997629" y="1005693"/>
          <a:ext cx="1285307" cy="8033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effectLst/>
            </a:rPr>
            <a:t>Communication happens in real time</a:t>
          </a:r>
          <a:endParaRPr lang="en-US" sz="1200" b="1" kern="1200" dirty="0"/>
        </a:p>
      </dsp:txBody>
      <dsp:txXfrm>
        <a:off x="2021157" y="1029221"/>
        <a:ext cx="1238251" cy="756261"/>
      </dsp:txXfrm>
    </dsp:sp>
    <dsp:sp modelId="{F15C867F-DA31-48BC-8BF0-BEF0BF53B88C}">
      <dsp:nvSpPr>
        <dsp:cNvPr id="0" name=""/>
        <dsp:cNvSpPr/>
      </dsp:nvSpPr>
      <dsp:spPr>
        <a:xfrm>
          <a:off x="1820894" y="804864"/>
          <a:ext cx="176734" cy="16066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6634"/>
              </a:lnTo>
              <a:lnTo>
                <a:pt x="176734" y="160663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0EA4AD-437D-4CDA-868C-CE1156DAA56F}">
      <dsp:nvSpPr>
        <dsp:cNvPr id="0" name=""/>
        <dsp:cNvSpPr/>
      </dsp:nvSpPr>
      <dsp:spPr>
        <a:xfrm>
          <a:off x="1997629" y="2009840"/>
          <a:ext cx="1285307" cy="8033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effectLst/>
            </a:rPr>
            <a:t>Engaging and effective</a:t>
          </a:r>
          <a:endParaRPr lang="en-US" sz="1200" b="1" kern="1200" dirty="0"/>
        </a:p>
      </dsp:txBody>
      <dsp:txXfrm>
        <a:off x="2021157" y="2033368"/>
        <a:ext cx="1238251" cy="756261"/>
      </dsp:txXfrm>
    </dsp:sp>
    <dsp:sp modelId="{63EB4A20-BE48-412D-A230-7329A57B6B85}">
      <dsp:nvSpPr>
        <dsp:cNvPr id="0" name=""/>
        <dsp:cNvSpPr/>
      </dsp:nvSpPr>
      <dsp:spPr>
        <a:xfrm>
          <a:off x="1820894" y="804864"/>
          <a:ext cx="176734" cy="26107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0781"/>
              </a:lnTo>
              <a:lnTo>
                <a:pt x="176734" y="261078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9D26D1-F369-4274-BC09-965BC929A43B}">
      <dsp:nvSpPr>
        <dsp:cNvPr id="0" name=""/>
        <dsp:cNvSpPr/>
      </dsp:nvSpPr>
      <dsp:spPr>
        <a:xfrm>
          <a:off x="1997629" y="3013986"/>
          <a:ext cx="1285307" cy="8033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effectLst/>
            </a:rPr>
            <a:t>Instant feedback and clarification</a:t>
          </a:r>
          <a:endParaRPr lang="en-US" sz="1200" b="1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2021157" y="3037514"/>
        <a:ext cx="1238251" cy="756261"/>
      </dsp:txXfrm>
    </dsp:sp>
    <dsp:sp modelId="{ACFB3512-D82E-469C-834C-9A974FF6ACAD}">
      <dsp:nvSpPr>
        <dsp:cNvPr id="0" name=""/>
        <dsp:cNvSpPr/>
      </dsp:nvSpPr>
      <dsp:spPr>
        <a:xfrm>
          <a:off x="3813165" y="1546"/>
          <a:ext cx="1953459" cy="8033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Asynchronous</a:t>
          </a:r>
        </a:p>
      </dsp:txBody>
      <dsp:txXfrm>
        <a:off x="3836693" y="25074"/>
        <a:ext cx="1906403" cy="756261"/>
      </dsp:txXfrm>
    </dsp:sp>
    <dsp:sp modelId="{82305C27-C106-4AE7-919A-046471F8CBCC}">
      <dsp:nvSpPr>
        <dsp:cNvPr id="0" name=""/>
        <dsp:cNvSpPr/>
      </dsp:nvSpPr>
      <dsp:spPr>
        <a:xfrm>
          <a:off x="4008510" y="804864"/>
          <a:ext cx="195345" cy="6024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2488"/>
              </a:lnTo>
              <a:lnTo>
                <a:pt x="195345" y="60248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92E9E3-214F-490F-91B0-E9591E616CA5}">
      <dsp:nvSpPr>
        <dsp:cNvPr id="0" name=""/>
        <dsp:cNvSpPr/>
      </dsp:nvSpPr>
      <dsp:spPr>
        <a:xfrm>
          <a:off x="4203856" y="1005693"/>
          <a:ext cx="1285307" cy="8033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effectLst/>
            </a:rPr>
            <a:t>Communication is not live</a:t>
          </a:r>
          <a:endParaRPr lang="en-US" sz="1200" kern="1200" dirty="0"/>
        </a:p>
      </dsp:txBody>
      <dsp:txXfrm>
        <a:off x="4227384" y="1029221"/>
        <a:ext cx="1238251" cy="756261"/>
      </dsp:txXfrm>
    </dsp:sp>
    <dsp:sp modelId="{774793BE-756A-49BF-9EB3-C4E36D312B00}">
      <dsp:nvSpPr>
        <dsp:cNvPr id="0" name=""/>
        <dsp:cNvSpPr/>
      </dsp:nvSpPr>
      <dsp:spPr>
        <a:xfrm>
          <a:off x="4008510" y="804864"/>
          <a:ext cx="195345" cy="16066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6634"/>
              </a:lnTo>
              <a:lnTo>
                <a:pt x="195345" y="160663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A26B41-77F0-40A1-97F9-1C31D2754CDA}">
      <dsp:nvSpPr>
        <dsp:cNvPr id="0" name=""/>
        <dsp:cNvSpPr/>
      </dsp:nvSpPr>
      <dsp:spPr>
        <a:xfrm>
          <a:off x="4203856" y="2009840"/>
          <a:ext cx="1285307" cy="8033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b="1" kern="1200" dirty="0">
              <a:effectLst/>
            </a:rPr>
            <a:t>Flexible</a:t>
          </a:r>
          <a:endParaRPr lang="en-US" sz="1200" b="1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  <a:p>
          <a:pPr marL="0"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 dirty="0"/>
        </a:p>
      </dsp:txBody>
      <dsp:txXfrm>
        <a:off x="4227384" y="2033368"/>
        <a:ext cx="1238251" cy="756261"/>
      </dsp:txXfrm>
    </dsp:sp>
    <dsp:sp modelId="{7B0EF495-18B4-4F56-BF0B-4E27C019832F}">
      <dsp:nvSpPr>
        <dsp:cNvPr id="0" name=""/>
        <dsp:cNvSpPr/>
      </dsp:nvSpPr>
      <dsp:spPr>
        <a:xfrm>
          <a:off x="4008510" y="804864"/>
          <a:ext cx="195345" cy="26107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0781"/>
              </a:lnTo>
              <a:lnTo>
                <a:pt x="195345" y="261078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EE25B1-1761-4E65-8F1F-6DD805E343BF}">
      <dsp:nvSpPr>
        <dsp:cNvPr id="0" name=""/>
        <dsp:cNvSpPr/>
      </dsp:nvSpPr>
      <dsp:spPr>
        <a:xfrm>
          <a:off x="4203856" y="3013986"/>
          <a:ext cx="1285307" cy="8033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effectLst/>
            </a:rPr>
            <a:t>Students work at their own pace </a:t>
          </a:r>
          <a:endParaRPr lang="en-US" sz="1200" b="1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4227384" y="3037514"/>
        <a:ext cx="1238251" cy="7562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1B365090-8F8B-40EA-87B6-94C569EE3D81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BC5B3945-5D8C-47AC-84F9-2A2FB538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397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65090-8F8B-40EA-87B6-94C569EE3D81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B3945-5D8C-47AC-84F9-2A2FB538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220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65090-8F8B-40EA-87B6-94C569EE3D81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B3945-5D8C-47AC-84F9-2A2FB538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87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65090-8F8B-40EA-87B6-94C569EE3D81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B3945-5D8C-47AC-84F9-2A2FB538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8165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65090-8F8B-40EA-87B6-94C569EE3D81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B3945-5D8C-47AC-84F9-2A2FB538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7775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65090-8F8B-40EA-87B6-94C569EE3D81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B3945-5D8C-47AC-84F9-2A2FB538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4017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65090-8F8B-40EA-87B6-94C569EE3D81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B3945-5D8C-47AC-84F9-2A2FB538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6362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1B365090-8F8B-40EA-87B6-94C569EE3D81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B3945-5D8C-47AC-84F9-2A2FB538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5181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1B365090-8F8B-40EA-87B6-94C569EE3D81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B3945-5D8C-47AC-84F9-2A2FB538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429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65090-8F8B-40EA-87B6-94C569EE3D81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B3945-5D8C-47AC-84F9-2A2FB538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82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65090-8F8B-40EA-87B6-94C569EE3D81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B3945-5D8C-47AC-84F9-2A2FB538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69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65090-8F8B-40EA-87B6-94C569EE3D81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B3945-5D8C-47AC-84F9-2A2FB538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992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65090-8F8B-40EA-87B6-94C569EE3D81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B3945-5D8C-47AC-84F9-2A2FB538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952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65090-8F8B-40EA-87B6-94C569EE3D81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B3945-5D8C-47AC-84F9-2A2FB538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081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65090-8F8B-40EA-87B6-94C569EE3D81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B3945-5D8C-47AC-84F9-2A2FB538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7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65090-8F8B-40EA-87B6-94C569EE3D81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B3945-5D8C-47AC-84F9-2A2FB538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9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65090-8F8B-40EA-87B6-94C569EE3D81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B3945-5D8C-47AC-84F9-2A2FB538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441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1B365090-8F8B-40EA-87B6-94C569EE3D81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BC5B3945-5D8C-47AC-84F9-2A2FB538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731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>
            <a:extLst>
              <a:ext uri="{FF2B5EF4-FFF2-40B4-BE49-F238E27FC236}">
                <a16:creationId xmlns:a16="http://schemas.microsoft.com/office/drawing/2014/main" id="{4E212B76-74CB-461F-90A3-EF4F2397A8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3409B0-AD72-40AE-A034-F713D5C3E7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94550" y="1113063"/>
            <a:ext cx="4798142" cy="315375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EBEBEB"/>
                </a:solidFill>
              </a:rPr>
              <a:t>Challenges of Online Teaching and Learning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11EA76-07A3-454E-AC6B-7B136C4A97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3067" y="5140982"/>
            <a:ext cx="4628758" cy="1622322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Razia Isaeva </a:t>
            </a:r>
          </a:p>
          <a:p>
            <a:pPr algn="r"/>
            <a:r>
              <a:rPr lang="en-US" dirty="0"/>
              <a:t>Khazar University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E746D0-4B37-4869-B2EF-79D5F0FFFB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7" name="Graphic 6" descr="Education">
            <a:extLst>
              <a:ext uri="{FF2B5EF4-FFF2-40B4-BE49-F238E27FC236}">
                <a16:creationId xmlns:a16="http://schemas.microsoft.com/office/drawing/2014/main" id="{210B8A15-1C3F-48D2-8C7B-06A8547EA5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88503" y="1113063"/>
            <a:ext cx="4628758" cy="462875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7" descr="A picture containing food&#10;&#10;Description automatically generated">
            <a:extLst>
              <a:ext uri="{FF2B5EF4-FFF2-40B4-BE49-F238E27FC236}">
                <a16:creationId xmlns:a16="http://schemas.microsoft.com/office/drawing/2014/main" id="{622909DA-A60E-48EB-B8AF-3DF3B2BABAD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50" y="571500"/>
            <a:ext cx="1554483" cy="154229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BCB4D67-5418-4B1B-AD0E-40F74E54E148}"/>
              </a:ext>
            </a:extLst>
          </p:cNvPr>
          <p:cNvSpPr/>
          <p:nvPr/>
        </p:nvSpPr>
        <p:spPr>
          <a:xfrm>
            <a:off x="5388756" y="4362078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dirty="0"/>
              <a:t>#StayHome with the British Council programme</a:t>
            </a:r>
          </a:p>
          <a:p>
            <a:pPr algn="r"/>
            <a:r>
              <a:rPr lang="en-US" dirty="0"/>
              <a:t>Higher Education dialogues</a:t>
            </a:r>
          </a:p>
          <a:p>
            <a:pPr algn="r"/>
            <a:r>
              <a:rPr lang="en-US" dirty="0"/>
              <a:t>07.05.2020</a:t>
            </a:r>
          </a:p>
          <a:p>
            <a:pPr algn="r"/>
            <a:r>
              <a:rPr lang="en-US" dirty="0"/>
              <a:t>Online Event </a:t>
            </a:r>
          </a:p>
        </p:txBody>
      </p:sp>
    </p:spTree>
    <p:extLst>
      <p:ext uri="{BB962C8B-B14F-4D97-AF65-F5344CB8AC3E}">
        <p14:creationId xmlns:p14="http://schemas.microsoft.com/office/powerpoint/2010/main" val="39844861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11FE9-5E1D-41D5-A420-153E20702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Reshaped student learning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04837F-F23A-4151-8D0B-2830192B14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02560" y="2603501"/>
            <a:ext cx="5270983" cy="341630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sz="2400" b="1" dirty="0"/>
              <a:t>Teacher’s Pedagogical Content Knowledge </a:t>
            </a:r>
          </a:p>
          <a:p>
            <a:pPr>
              <a:lnSpc>
                <a:spcPct val="150000"/>
              </a:lnSpc>
            </a:pPr>
            <a:r>
              <a:rPr lang="en-US" sz="2400" b="1" dirty="0"/>
              <a:t>Scaffolding for students to use web technologies for their informal learning </a:t>
            </a:r>
          </a:p>
          <a:p>
            <a:pPr>
              <a:lnSpc>
                <a:spcPct val="150000"/>
              </a:lnSpc>
            </a:pPr>
            <a:r>
              <a:rPr lang="en-US" sz="2400" b="1" dirty="0"/>
              <a:t>Strong communication skills  </a:t>
            </a:r>
          </a:p>
          <a:p>
            <a:endParaRPr lang="en-US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7A4DF1D-4378-411C-9E12-8F3BFA7137F8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344816495"/>
              </p:ext>
            </p:extLst>
          </p:nvPr>
        </p:nvGraphicFramePr>
        <p:xfrm>
          <a:off x="5857461" y="2497015"/>
          <a:ext cx="6117661" cy="39567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4170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46D38-A8C5-488F-BE79-E214BD213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2763" y="708624"/>
            <a:ext cx="8761413" cy="706964"/>
          </a:xfrm>
        </p:spPr>
        <p:txBody>
          <a:bodyPr/>
          <a:lstStyle/>
          <a:p>
            <a:pPr algn="ctr"/>
            <a:r>
              <a:rPr lang="en-US" b="1" dirty="0"/>
              <a:t>Techno-pedagogical design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DA2065-D8F6-42AA-B1F8-6E7A026E2F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977339" y="2583070"/>
            <a:ext cx="4825159" cy="34163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Khazar University </a:t>
            </a:r>
          </a:p>
          <a:p>
            <a:r>
              <a:rPr lang="en-US" dirty="0"/>
              <a:t>95% of classes are taught using MS Teams </a:t>
            </a:r>
          </a:p>
          <a:p>
            <a:r>
              <a:rPr lang="en-US" dirty="0"/>
              <a:t>73% attendance rate</a:t>
            </a:r>
          </a:p>
          <a:p>
            <a:endParaRPr lang="en-US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66617145-0B25-4FE7-AE3A-11473D1FD8B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44732872"/>
              </p:ext>
            </p:extLst>
          </p:nvPr>
        </p:nvGraphicFramePr>
        <p:xfrm>
          <a:off x="-332976" y="2477562"/>
          <a:ext cx="7410784" cy="38188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1960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A3460-64F2-4298-B247-698BA8AF3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Challenges for university leadership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17FD91-F26A-4146-98D2-A47D2567B3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1391" y="2346843"/>
            <a:ext cx="4230825" cy="576262"/>
          </a:xfrm>
        </p:spPr>
        <p:txBody>
          <a:bodyPr/>
          <a:lstStyle/>
          <a:p>
            <a:r>
              <a:rPr lang="en-US" sz="3200" b="1" dirty="0"/>
              <a:t>Challenges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FF9BE4-79B9-4C41-9340-E259505DEF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1900" y="3186982"/>
            <a:ext cx="5385499" cy="2840039"/>
          </a:xfrm>
        </p:spPr>
        <p:txBody>
          <a:bodyPr>
            <a:normAutofit/>
          </a:bodyPr>
          <a:lstStyle/>
          <a:p>
            <a:r>
              <a:rPr lang="en-US" sz="2600" dirty="0"/>
              <a:t>How to assure quality? </a:t>
            </a:r>
          </a:p>
          <a:p>
            <a:r>
              <a:rPr lang="en-US" sz="2600" dirty="0"/>
              <a:t>How to control? </a:t>
            </a:r>
          </a:p>
          <a:p>
            <a:r>
              <a:rPr lang="en-US" sz="2600" dirty="0"/>
              <a:t>How to assess and measure? </a:t>
            </a:r>
          </a:p>
          <a:p>
            <a:r>
              <a:rPr lang="en-US" sz="2600" dirty="0"/>
              <a:t>How to assure the admission? </a:t>
            </a:r>
          </a:p>
          <a:p>
            <a:r>
              <a:rPr lang="en-US" sz="2600" dirty="0"/>
              <a:t>How to retain students?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AFAE6F-CA03-4F0D-BB1B-02B4F839B0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31836" y="2346843"/>
            <a:ext cx="4825159" cy="576262"/>
          </a:xfrm>
        </p:spPr>
        <p:txBody>
          <a:bodyPr/>
          <a:lstStyle/>
          <a:p>
            <a:r>
              <a:rPr lang="en-US" sz="3200" b="1" dirty="0"/>
              <a:t>Advantages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65738A-2F8B-44F2-8505-F3D4744ECE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24602" y="3077264"/>
            <a:ext cx="4939747" cy="2807068"/>
          </a:xfrm>
        </p:spPr>
        <p:txBody>
          <a:bodyPr>
            <a:noAutofit/>
          </a:bodyPr>
          <a:lstStyle/>
          <a:p>
            <a:r>
              <a:rPr lang="en-US" sz="2600" dirty="0"/>
              <a:t>Universities can go “</a:t>
            </a:r>
            <a:r>
              <a:rPr lang="en-US" sz="2600" b="1" dirty="0">
                <a:solidFill>
                  <a:srgbClr val="00B050"/>
                </a:solidFill>
              </a:rPr>
              <a:t>Green</a:t>
            </a:r>
            <a:r>
              <a:rPr lang="en-US" sz="2600" dirty="0"/>
              <a:t>” </a:t>
            </a:r>
          </a:p>
          <a:p>
            <a:pPr lvl="1"/>
            <a:r>
              <a:rPr lang="en-US" sz="2600" dirty="0"/>
              <a:t>Reduced paper use</a:t>
            </a:r>
          </a:p>
          <a:p>
            <a:r>
              <a:rPr lang="en-US" sz="2600" dirty="0"/>
              <a:t>e-Management </a:t>
            </a:r>
          </a:p>
          <a:p>
            <a:pPr lvl="1"/>
            <a:r>
              <a:rPr lang="en-US" sz="2400" dirty="0"/>
              <a:t>Saving resources (energy, human, financial)</a:t>
            </a:r>
          </a:p>
          <a:p>
            <a:pPr lvl="1"/>
            <a:r>
              <a:rPr lang="en-US" sz="2400" dirty="0"/>
              <a:t>Work and family balance=</a:t>
            </a:r>
            <a:r>
              <a:rPr lang="en-US" sz="2400" dirty="0">
                <a:sym typeface="Wingdings" panose="05000000000000000000" pitchFamily="2" charset="2"/>
              </a:rPr>
              <a:t></a:t>
            </a:r>
            <a:r>
              <a:rPr lang="en-US" sz="2400" dirty="0"/>
              <a:t>					 </a:t>
            </a:r>
          </a:p>
        </p:txBody>
      </p:sp>
    </p:spTree>
    <p:extLst>
      <p:ext uri="{BB962C8B-B14F-4D97-AF65-F5344CB8AC3E}">
        <p14:creationId xmlns:p14="http://schemas.microsoft.com/office/powerpoint/2010/main" val="1858559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3AB71-E5C0-496D-B6A9-855520BD2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F46A2F-AAEA-4840-A2ED-D5477B0CD0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178" y="2224454"/>
            <a:ext cx="10823330" cy="447528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Ala-</a:t>
            </a:r>
            <a:r>
              <a:rPr lang="en-US" dirty="0" err="1"/>
              <a:t>Mutka</a:t>
            </a:r>
            <a:r>
              <a:rPr lang="en-US" dirty="0"/>
              <a:t>, K., </a:t>
            </a:r>
            <a:r>
              <a:rPr lang="en-US" dirty="0" err="1"/>
              <a:t>Punie</a:t>
            </a:r>
            <a:r>
              <a:rPr lang="en-US" dirty="0"/>
              <a:t>, Y. and </a:t>
            </a:r>
            <a:r>
              <a:rPr lang="en-US" dirty="0" err="1"/>
              <a:t>Redecker</a:t>
            </a:r>
            <a:r>
              <a:rPr lang="en-US" dirty="0"/>
              <a:t>, C., 2008. Digital Competence for Lifelong Learning, Institute for Prospective Technological Studies (IPTS), European Commission, Joint Research Centre. Technical Note: JRC, 48708, pp.271–282. </a:t>
            </a:r>
          </a:p>
          <a:p>
            <a:r>
              <a:rPr lang="en-US" dirty="0" err="1"/>
              <a:t>Cigognini</a:t>
            </a:r>
            <a:r>
              <a:rPr lang="en-US" dirty="0"/>
              <a:t>, M.E., </a:t>
            </a:r>
            <a:r>
              <a:rPr lang="en-US" dirty="0" err="1"/>
              <a:t>Pettenati</a:t>
            </a:r>
            <a:r>
              <a:rPr lang="en-US" dirty="0"/>
              <a:t>, M.C. and </a:t>
            </a:r>
            <a:r>
              <a:rPr lang="en-US" dirty="0" err="1"/>
              <a:t>Edirisingha</a:t>
            </a:r>
            <a:r>
              <a:rPr lang="en-US" dirty="0"/>
              <a:t>, P., 2011. Personal knowledge management skills in Web 2.0-based learning. In </a:t>
            </a:r>
            <a:r>
              <a:rPr lang="en-US" i="1" dirty="0"/>
              <a:t>Web 2.0-based e-learning: Applying social informatics for tertiary teaching</a:t>
            </a:r>
            <a:r>
              <a:rPr lang="en-US" dirty="0"/>
              <a:t> (pp. 109-127). IGI Global.</a:t>
            </a:r>
          </a:p>
          <a:p>
            <a:r>
              <a:rPr lang="en-US" dirty="0"/>
              <a:t>Coll, C., Mauri, T. &amp; </a:t>
            </a:r>
            <a:r>
              <a:rPr lang="en-US" dirty="0" err="1"/>
              <a:t>Onrubia</a:t>
            </a:r>
            <a:r>
              <a:rPr lang="en-US" dirty="0"/>
              <a:t>, J., 2008. La </a:t>
            </a:r>
            <a:r>
              <a:rPr lang="en-US" dirty="0" err="1"/>
              <a:t>utilización</a:t>
            </a:r>
            <a:r>
              <a:rPr lang="en-US" dirty="0"/>
              <a:t> de las TIC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educación</a:t>
            </a:r>
            <a:r>
              <a:rPr lang="en-US" dirty="0"/>
              <a:t>: del </a:t>
            </a:r>
            <a:r>
              <a:rPr lang="en-US" dirty="0" err="1"/>
              <a:t>diseño</a:t>
            </a:r>
            <a:r>
              <a:rPr lang="en-US" dirty="0"/>
              <a:t> tecno-</a:t>
            </a:r>
            <a:r>
              <a:rPr lang="en-US" dirty="0" err="1"/>
              <a:t>pedagógico</a:t>
            </a:r>
            <a:r>
              <a:rPr lang="en-US" dirty="0"/>
              <a:t> alas </a:t>
            </a:r>
            <a:r>
              <a:rPr lang="en-US" dirty="0" err="1"/>
              <a:t>prácticas</a:t>
            </a:r>
            <a:r>
              <a:rPr lang="en-US" dirty="0"/>
              <a:t> de </a:t>
            </a:r>
            <a:r>
              <a:rPr lang="en-US" dirty="0" err="1"/>
              <a:t>uso</a:t>
            </a:r>
            <a:r>
              <a:rPr lang="en-US" dirty="0"/>
              <a:t>. In </a:t>
            </a:r>
            <a:r>
              <a:rPr lang="en-US" dirty="0" err="1"/>
              <a:t>C.Author</a:t>
            </a:r>
            <a:r>
              <a:rPr lang="en-US" dirty="0"/>
              <a:t> 3&amp; C. </a:t>
            </a:r>
            <a:r>
              <a:rPr lang="en-US" dirty="0" err="1"/>
              <a:t>Monereo</a:t>
            </a:r>
            <a:r>
              <a:rPr lang="en-US" dirty="0"/>
              <a:t> (Eds.), </a:t>
            </a:r>
            <a:r>
              <a:rPr lang="en-US" dirty="0" err="1"/>
              <a:t>Psicología</a:t>
            </a:r>
            <a:r>
              <a:rPr lang="en-US" dirty="0"/>
              <a:t> de la </a:t>
            </a:r>
            <a:r>
              <a:rPr lang="en-US" dirty="0" err="1"/>
              <a:t>educación</a:t>
            </a:r>
            <a:r>
              <a:rPr lang="en-US" dirty="0"/>
              <a:t> virtual. </a:t>
            </a:r>
            <a:r>
              <a:rPr lang="en-US" dirty="0" err="1"/>
              <a:t>Enseñar</a:t>
            </a:r>
            <a:r>
              <a:rPr lang="en-US" dirty="0"/>
              <a:t> </a:t>
            </a:r>
            <a:r>
              <a:rPr lang="en-US" dirty="0" err="1"/>
              <a:t>yaprender</a:t>
            </a:r>
            <a:r>
              <a:rPr lang="en-US" dirty="0"/>
              <a:t> con las </a:t>
            </a:r>
            <a:r>
              <a:rPr lang="en-US" dirty="0" err="1"/>
              <a:t>tecnologías</a:t>
            </a:r>
            <a:r>
              <a:rPr lang="en-US" dirty="0"/>
              <a:t> de la </a:t>
            </a:r>
            <a:r>
              <a:rPr lang="en-US" dirty="0" err="1"/>
              <a:t>información</a:t>
            </a:r>
            <a:r>
              <a:rPr lang="en-US" dirty="0"/>
              <a:t> y la </a:t>
            </a:r>
            <a:r>
              <a:rPr lang="en-US" dirty="0" err="1"/>
              <a:t>comunicación</a:t>
            </a:r>
            <a:r>
              <a:rPr lang="en-US" dirty="0"/>
              <a:t> (pp.74-104). Madrid: Morata.</a:t>
            </a:r>
          </a:p>
          <a:p>
            <a:r>
              <a:rPr lang="en-US" dirty="0"/>
              <a:t>Engel, A., </a:t>
            </a:r>
            <a:r>
              <a:rPr lang="en-US" dirty="0" err="1"/>
              <a:t>Saz</a:t>
            </a:r>
            <a:r>
              <a:rPr lang="en-US" dirty="0"/>
              <a:t>, A. and Salvador, C.C., 2016. Introducing a personal learning environment in higher education. An analysis of connectivity. </a:t>
            </a:r>
            <a:r>
              <a:rPr lang="en-US" i="1" dirty="0"/>
              <a:t>Digital Education Review</a:t>
            </a:r>
            <a:r>
              <a:rPr lang="en-US" dirty="0"/>
              <a:t>, (29), pp.1-14. </a:t>
            </a:r>
          </a:p>
          <a:p>
            <a:r>
              <a:rPr lang="en-US" dirty="0" err="1"/>
              <a:t>Isaeva</a:t>
            </a:r>
            <a:r>
              <a:rPr lang="en-US" dirty="0"/>
              <a:t>, R., Eisenschmidt, E., Vanari, K. and Kumpas-Lenk, K., 2020. Students’ views on dialogue: improving student engagement in the quality assurance process. </a:t>
            </a:r>
            <a:r>
              <a:rPr lang="en-US" i="1" dirty="0"/>
              <a:t>Quality in Higher Education</a:t>
            </a:r>
            <a:r>
              <a:rPr lang="en-US" dirty="0"/>
              <a:t>, </a:t>
            </a:r>
            <a:r>
              <a:rPr lang="en-US" i="1" dirty="0"/>
              <a:t>26</a:t>
            </a:r>
            <a:r>
              <a:rPr lang="en-US" dirty="0"/>
              <a:t>(1), pp.80-97.</a:t>
            </a:r>
          </a:p>
          <a:p>
            <a:r>
              <a:rPr lang="en-US" dirty="0"/>
              <a:t>McGill, T.J. and </a:t>
            </a:r>
            <a:r>
              <a:rPr lang="en-US" dirty="0" err="1"/>
              <a:t>Klobas</a:t>
            </a:r>
            <a:r>
              <a:rPr lang="en-US" dirty="0"/>
              <a:t>, J.E., 2009. A task–technology fit view of learning management system impact. </a:t>
            </a:r>
            <a:r>
              <a:rPr lang="en-US" i="1" dirty="0"/>
              <a:t>Computers &amp; Education</a:t>
            </a:r>
            <a:r>
              <a:rPr lang="en-US" dirty="0"/>
              <a:t>, </a:t>
            </a:r>
            <a:r>
              <a:rPr lang="en-US" i="1" dirty="0"/>
              <a:t>52</a:t>
            </a:r>
            <a:r>
              <a:rPr lang="en-US" dirty="0"/>
              <a:t>(2), pp.496-508. </a:t>
            </a:r>
          </a:p>
          <a:p>
            <a:r>
              <a:rPr lang="en-US" dirty="0"/>
              <a:t>O'Sullivan, D., </a:t>
            </a:r>
            <a:r>
              <a:rPr lang="en-US" dirty="0" err="1"/>
              <a:t>Krewer</a:t>
            </a:r>
            <a:r>
              <a:rPr lang="en-US" dirty="0"/>
              <a:t>, F. and Frankl, G., 2017. Technology enhanced collaborative learning using a project-based learning management system. </a:t>
            </a:r>
            <a:r>
              <a:rPr lang="en-US" i="1" dirty="0"/>
              <a:t>International Journal of Technology Enhanced Learning</a:t>
            </a:r>
            <a:r>
              <a:rPr lang="en-US" dirty="0"/>
              <a:t>, </a:t>
            </a:r>
            <a:r>
              <a:rPr lang="en-US" i="1" dirty="0"/>
              <a:t>9</a:t>
            </a:r>
            <a:r>
              <a:rPr lang="en-US" dirty="0"/>
              <a:t>(1), pp.14-36. </a:t>
            </a:r>
          </a:p>
          <a:p>
            <a:r>
              <a:rPr lang="en-US" dirty="0"/>
              <a:t>Vygotsky, L.S., 1978. Mind in Society: The Development of Higher Psychological Processes, Harvard University Press, Cambridge.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640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513</Words>
  <Application>Microsoft Office PowerPoint</Application>
  <PresentationFormat>Widescreen</PresentationFormat>
  <Paragraphs>54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Wingdings 3</vt:lpstr>
      <vt:lpstr>Ion Boardroom</vt:lpstr>
      <vt:lpstr>Challenges of Online Teaching and Learning </vt:lpstr>
      <vt:lpstr>Reshaped student learning </vt:lpstr>
      <vt:lpstr>Techno-pedagogical design</vt:lpstr>
      <vt:lpstr>Challenges for university leadership 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Challenges of Online Teaching and Learning</dc:title>
  <dc:creator>Raziya Isayeva</dc:creator>
  <cp:lastModifiedBy>Raziya Isayeva</cp:lastModifiedBy>
  <cp:revision>22</cp:revision>
  <dcterms:created xsi:type="dcterms:W3CDTF">2020-05-06T21:17:41Z</dcterms:created>
  <dcterms:modified xsi:type="dcterms:W3CDTF">2021-04-02T07:54:49Z</dcterms:modified>
</cp:coreProperties>
</file>